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48" r:id="rId2"/>
    <p:sldId id="282" r:id="rId3"/>
    <p:sldId id="346" r:id="rId4"/>
    <p:sldId id="347" r:id="rId5"/>
    <p:sldId id="34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54" y="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Electromagnetic Field Theory BTEE-3504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Pragya</a:t>
            </a:r>
            <a:r>
              <a:rPr lang="en-IN" sz="4000" dirty="0" smtClean="0"/>
              <a:t> </a:t>
            </a:r>
            <a:r>
              <a:rPr lang="en-IN" sz="4000" dirty="0" err="1" smtClean="0"/>
              <a:t>Dhingra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334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. Electrical Engineering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Cartesian, Cylindrical and spherical coordinates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vector </a:t>
            </a:r>
            <a:r>
              <a:rPr lang="en-US" b="1" dirty="0" smtClean="0"/>
              <a:t>A </a:t>
            </a:r>
            <a:r>
              <a:rPr lang="en-US" dirty="0" smtClean="0"/>
              <a:t>in Cartesian (otherwise known as rectangular) coordinates can be written as </a:t>
            </a:r>
          </a:p>
          <a:p>
            <a:pPr>
              <a:buNone/>
            </a:pPr>
            <a:r>
              <a:rPr lang="en-US" dirty="0" smtClean="0"/>
              <a:t>                                    </a:t>
            </a:r>
            <a:r>
              <a:rPr lang="en-US" b="1" dirty="0" smtClean="0"/>
              <a:t>A</a:t>
            </a:r>
            <a:r>
              <a:rPr lang="en-US" dirty="0" smtClean="0"/>
              <a:t>=A</a:t>
            </a:r>
            <a:r>
              <a:rPr lang="en-US" sz="2800" dirty="0" smtClean="0"/>
              <a:t>x </a:t>
            </a:r>
            <a:r>
              <a:rPr lang="en-US" sz="2800" b="1" i="1" dirty="0" smtClean="0"/>
              <a:t>i</a:t>
            </a:r>
            <a:r>
              <a:rPr lang="en-US" b="1" i="1" dirty="0" smtClean="0"/>
              <a:t> </a:t>
            </a:r>
            <a:r>
              <a:rPr lang="en-US" dirty="0" smtClean="0"/>
              <a:t>+ A</a:t>
            </a:r>
            <a:r>
              <a:rPr lang="en-US" sz="2800" dirty="0" smtClean="0"/>
              <a:t>y </a:t>
            </a:r>
            <a:r>
              <a:rPr lang="en-US" b="1" i="1" dirty="0" smtClean="0"/>
              <a:t>j </a:t>
            </a:r>
            <a:r>
              <a:rPr lang="en-US" dirty="0" smtClean="0"/>
              <a:t>+ A</a:t>
            </a:r>
            <a:r>
              <a:rPr lang="en-US" sz="2800" dirty="0" smtClean="0"/>
              <a:t>z </a:t>
            </a:r>
            <a:r>
              <a:rPr lang="en-US" b="1" i="1" dirty="0" smtClean="0"/>
              <a:t>k</a:t>
            </a:r>
          </a:p>
          <a:p>
            <a:pPr>
              <a:buNone/>
            </a:pPr>
            <a:r>
              <a:rPr lang="en-US" dirty="0" smtClean="0"/>
              <a:t> where </a:t>
            </a:r>
            <a:r>
              <a:rPr lang="en-US" b="1" i="1" dirty="0" smtClean="0"/>
              <a:t>i</a:t>
            </a:r>
            <a:r>
              <a:rPr lang="en-US" dirty="0" smtClean="0"/>
              <a:t>,</a:t>
            </a:r>
            <a:r>
              <a:rPr lang="en-US" b="1" i="1" dirty="0" smtClean="0"/>
              <a:t> j </a:t>
            </a:r>
            <a:r>
              <a:rPr lang="en-US" dirty="0" smtClean="0"/>
              <a:t>and </a:t>
            </a:r>
            <a:r>
              <a:rPr lang="en-US" b="1" i="1" dirty="0" smtClean="0"/>
              <a:t>k </a:t>
            </a:r>
            <a:r>
              <a:rPr lang="en-US" dirty="0" smtClean="0"/>
              <a:t>are unit vectors along the x-, y-, and z-directions 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04194" y="9525"/>
            <a:ext cx="1748203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038600"/>
            <a:ext cx="259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Cartesian, Cylindrical and spherical coordinates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Cylindrical Coordinate system</a:t>
            </a:r>
            <a:r>
              <a:rPr lang="en-US" sz="1800" dirty="0" smtClean="0"/>
              <a:t>:                                                                     </a:t>
            </a:r>
          </a:p>
          <a:p>
            <a:r>
              <a:rPr lang="en-US" sz="1800" dirty="0" smtClean="0"/>
              <a:t>A point P in cylindrical coordinates is represented as (</a:t>
            </a:r>
            <a:r>
              <a:rPr lang="en-US" sz="1800" i="1" dirty="0" smtClean="0"/>
              <a:t>ρ</a:t>
            </a:r>
            <a:r>
              <a:rPr lang="en-US" sz="1800" dirty="0" smtClean="0"/>
              <a:t>, </a:t>
            </a:r>
            <a:r>
              <a:rPr lang="en-US" sz="1800" i="1" dirty="0" smtClean="0"/>
              <a:t>φ</a:t>
            </a:r>
            <a:r>
              <a:rPr lang="en-US" sz="1800" dirty="0" smtClean="0"/>
              <a:t>, </a:t>
            </a:r>
            <a:r>
              <a:rPr lang="en-US" sz="1800" i="1" dirty="0" smtClean="0"/>
              <a:t>z</a:t>
            </a:r>
            <a:r>
              <a:rPr lang="en-US" sz="1800" dirty="0" smtClean="0"/>
              <a:t>)</a:t>
            </a:r>
            <a:endParaRPr lang="en-US" sz="1800" dirty="0" smtClean="0">
              <a:latin typeface="Times New Roman"/>
              <a:cs typeface="Times New Roman"/>
            </a:endParaRPr>
          </a:p>
          <a:p>
            <a:r>
              <a:rPr lang="en-US" sz="1800" dirty="0" smtClean="0"/>
              <a:t>The three coordinates (</a:t>
            </a:r>
            <a:r>
              <a:rPr lang="en-US" sz="1800" i="1" dirty="0" smtClean="0"/>
              <a:t>ρ</a:t>
            </a:r>
            <a:r>
              <a:rPr lang="en-US" sz="1800" dirty="0" smtClean="0"/>
              <a:t>, </a:t>
            </a:r>
            <a:r>
              <a:rPr lang="en-US" sz="1800" i="1" dirty="0" smtClean="0"/>
              <a:t>φ</a:t>
            </a:r>
            <a:r>
              <a:rPr lang="en-US" sz="1800" dirty="0" smtClean="0"/>
              <a:t>, </a:t>
            </a:r>
            <a:r>
              <a:rPr lang="en-US" sz="1800" i="1" dirty="0" smtClean="0"/>
              <a:t>z</a:t>
            </a:r>
            <a:r>
              <a:rPr lang="en-US" sz="1800" dirty="0" smtClean="0"/>
              <a:t>) of a point </a:t>
            </a:r>
            <a:r>
              <a:rPr lang="en-US" sz="1800" i="1" dirty="0" smtClean="0"/>
              <a:t>P</a:t>
            </a:r>
            <a:r>
              <a:rPr lang="en-US" sz="1800" dirty="0" smtClean="0"/>
              <a:t> are defined as:</a:t>
            </a:r>
          </a:p>
          <a:p>
            <a:r>
              <a:rPr lang="en-US" sz="1800" dirty="0" smtClean="0"/>
              <a:t>The axial distance or radial distance ρ is the</a:t>
            </a:r>
          </a:p>
          <a:p>
            <a:r>
              <a:rPr lang="en-US" sz="1800" dirty="0" smtClean="0"/>
              <a:t> Euclidean distance from the z-axis to the point P.</a:t>
            </a:r>
          </a:p>
          <a:p>
            <a:r>
              <a:rPr lang="en-US" sz="1800" dirty="0" smtClean="0"/>
              <a:t>The azimuth φ is the angle between the reference direction on the chosen plane and the line from the origin to the projection of P on the plane.</a:t>
            </a:r>
          </a:p>
          <a:p>
            <a:r>
              <a:rPr lang="en-US" sz="1800" dirty="0" smtClean="0"/>
              <a:t>The axial coordinate or height z is the signed distance from the chosen plane to the point P.</a:t>
            </a:r>
            <a:r>
              <a:rPr lang="en-US" sz="2000" dirty="0" smtClean="0"/>
              <a:t>                                                                </a:t>
            </a:r>
          </a:p>
          <a:p>
            <a:endParaRPr lang="en-US" sz="2000" dirty="0" smtClean="0"/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81714" y="9525"/>
            <a:ext cx="1770683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1600" y="1524001"/>
            <a:ext cx="20478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495800"/>
            <a:ext cx="236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Cartesian, Cylindrical and spherical coordinates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Spherical coordinate system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is a coordinate system for thee dimensional space where the position of a point is specified by three numbers: the radial distance of that point from a fixed origin r; its polar angle measured from a fixed polar axis or zenith direction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and the azimuthal angle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ϕ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9525"/>
            <a:ext cx="1741597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267200"/>
            <a:ext cx="2743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39200" y="3581400"/>
            <a:ext cx="2590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en-US" sz="2800" dirty="0" smtClean="0"/>
              <a:t>We did a review of Cartesian, cylindrical and spherical</a:t>
            </a:r>
          </a:p>
          <a:p>
            <a:pPr algn="just">
              <a:buNone/>
            </a:pPr>
            <a:r>
              <a:rPr lang="en-US" sz="2800" dirty="0" smtClean="0"/>
              <a:t>    co-ordinate syste.ms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149</Words>
  <Application>Microsoft Office PowerPoint</Application>
  <PresentationFormat>Custom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Electromagnetic Field Theory BTEE-3504    </vt:lpstr>
      <vt:lpstr>Cartesian, Cylindrical and spherical coordinates</vt:lpstr>
      <vt:lpstr>Cartesian, Cylindrical and spherical coordinates</vt:lpstr>
      <vt:lpstr>Cartesian, Cylindrical and spherical coordinates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neha</cp:lastModifiedBy>
  <cp:revision>86</cp:revision>
  <dcterms:created xsi:type="dcterms:W3CDTF">2020-11-12T04:35:12Z</dcterms:created>
  <dcterms:modified xsi:type="dcterms:W3CDTF">2023-07-31T08:57:57Z</dcterms:modified>
</cp:coreProperties>
</file>