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8F45-6394-4B9C-AC56-2F2F10B4D2A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5025-1912-4E1A-A297-3B9CEA903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8F45-6394-4B9C-AC56-2F2F10B4D2A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5025-1912-4E1A-A297-3B9CEA903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8F45-6394-4B9C-AC56-2F2F10B4D2A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5025-1912-4E1A-A297-3B9CEA903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8F45-6394-4B9C-AC56-2F2F10B4D2A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5025-1912-4E1A-A297-3B9CEA903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8F45-6394-4B9C-AC56-2F2F10B4D2A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5025-1912-4E1A-A297-3B9CEA903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8F45-6394-4B9C-AC56-2F2F10B4D2A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5025-1912-4E1A-A297-3B9CEA903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8F45-6394-4B9C-AC56-2F2F10B4D2A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5025-1912-4E1A-A297-3B9CEA903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8F45-6394-4B9C-AC56-2F2F10B4D2A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5025-1912-4E1A-A297-3B9CEA903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8F45-6394-4B9C-AC56-2F2F10B4D2A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5025-1912-4E1A-A297-3B9CEA903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8F45-6394-4B9C-AC56-2F2F10B4D2A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5025-1912-4E1A-A297-3B9CEA903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F8F45-6394-4B9C-AC56-2F2F10B4D2A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15025-1912-4E1A-A297-3B9CEA903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F8F45-6394-4B9C-AC56-2F2F10B4D2A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15025-1912-4E1A-A297-3B9CEA903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COMPUTER ARCHITECTURE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2301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9052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Topic:-Parallelism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953000" cy="5257800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/>
              <a:t>Parallel processing can be described as a class of techniques which enables the system to achieve simultaneous data-processing tasks to increase the computational speed of a computer system.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A parallel processing system can carry out simultaneous data-processing to achieve faster execution time.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The primary purpose of parallel processing is to enhance the computer processing capability and increase </a:t>
            </a:r>
            <a:r>
              <a:rPr lang="en-US" dirty="0" err="1" smtClean="0"/>
              <a:t>itsthroughput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362200"/>
            <a:ext cx="2743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4343400" cy="5592763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/>
              <a:t>The adder and integer multiplier performs the arithmetic operation with integer numbers. 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The floating-point operation separated into three circuits operating in parallel.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The logic, shift, and increment operations can be performed concurrently on different data. 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All units are independent of each other, so one number can be shifted while another number is being incremented.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219200"/>
            <a:ext cx="3810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b="1" dirty="0" smtClean="0"/>
              <a:t>Why Parallel Architecture?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Parallel computer architecture adds a new dimension in the development of computer system by using more and more number of processors.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In principle, performance achieved by utilizing large number of processors is higher than the performance of a single processor at a given point of time.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Advantages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/>
              <a:t>It saves time and money as many resources working together will reduce the time and cut potential costs. 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It can be impractical to solve larger problems on Serial Computing. 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It can take advantage of non-local resources when the local resources are finite.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Serial Computing ‘wastes’ the potential computing power, thus Parallel Computing makes better work of hardware. 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Parallelism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 LEVEL</a:t>
            </a:r>
          </a:p>
          <a:p>
            <a:r>
              <a:rPr lang="en-US" dirty="0" smtClean="0"/>
              <a:t>PROCESSOR LEVEL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287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 COMPUTER ARCHITECTURE BTCS-2301    </vt:lpstr>
      <vt:lpstr>Topic:-Parallelism</vt:lpstr>
      <vt:lpstr>INTRODUCTION</vt:lpstr>
      <vt:lpstr>Slide 4</vt:lpstr>
      <vt:lpstr>Why Parallel Architecture? </vt:lpstr>
      <vt:lpstr>Advantages</vt:lpstr>
      <vt:lpstr>Types of Parallelism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Parallelism</dc:title>
  <dc:creator>Intel</dc:creator>
  <cp:lastModifiedBy>Intel</cp:lastModifiedBy>
  <cp:revision>10</cp:revision>
  <dcterms:created xsi:type="dcterms:W3CDTF">2022-10-09T15:07:14Z</dcterms:created>
  <dcterms:modified xsi:type="dcterms:W3CDTF">2023-06-20T09:58:22Z</dcterms:modified>
</cp:coreProperties>
</file>