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2" r:id="rId3"/>
    <p:sldId id="353" r:id="rId4"/>
    <p:sldId id="362" r:id="rId5"/>
    <p:sldId id="361" r:id="rId6"/>
    <p:sldId id="360" r:id="rId7"/>
    <p:sldId id="380" r:id="rId8"/>
    <p:sldId id="379" r:id="rId9"/>
    <p:sldId id="381" r:id="rId10"/>
    <p:sldId id="387" r:id="rId11"/>
    <p:sldId id="386" r:id="rId12"/>
    <p:sldId id="385" r:id="rId13"/>
    <p:sldId id="384" r:id="rId14"/>
    <p:sldId id="38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/>
    <p:restoredTop sz="94729"/>
  </p:normalViewPr>
  <p:slideViewPr>
    <p:cSldViewPr>
      <p:cViewPr>
        <p:scale>
          <a:sx n="72" d="100"/>
          <a:sy n="72" d="100"/>
        </p:scale>
        <p:origin x="-552" y="-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COMMUNICATIVE ENGLISH / BENG-1101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/>
              <a:t> </a:t>
            </a:r>
            <a:r>
              <a:rPr lang="en-US" b="1" dirty="0" smtClean="0"/>
              <a:t>AMIT MOHAN </a:t>
            </a:r>
          </a:p>
          <a:p>
            <a:pPr algn="l"/>
            <a:r>
              <a:rPr lang="en-US" dirty="0" smtClean="0"/>
              <a:t>    </a:t>
            </a:r>
            <a:r>
              <a:rPr lang="en-US" sz="3800" dirty="0" smtClean="0"/>
              <a:t>Head &amp; Assistant Professor </a:t>
            </a:r>
          </a:p>
          <a:p>
            <a:pPr algn="l"/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</a:t>
            </a:r>
            <a:r>
              <a:rPr lang="en-US" sz="4800" dirty="0" smtClean="0">
                <a:latin typeface="+mn-lt"/>
              </a:rPr>
              <a:t>(Common to all branches)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First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33313" y="990600"/>
            <a:ext cx="8839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Informal communication has two </a:t>
            </a:r>
            <a:r>
              <a:rPr lang="en-US" sz="4000" dirty="0" smtClean="0"/>
              <a:t>types </a:t>
            </a:r>
            <a:r>
              <a:rPr lang="en-US" sz="4000" dirty="0"/>
              <a:t>: ​</a:t>
            </a:r>
          </a:p>
          <a:p>
            <a:endParaRPr lang="en-US" sz="4000" dirty="0"/>
          </a:p>
          <a:p>
            <a:pPr marL="571500" indent="-571500">
              <a:buFont typeface="Wingdings" pitchFamily="2" charset="2"/>
              <a:buChar char="Ø"/>
            </a:pPr>
            <a:r>
              <a:rPr lang="en-US" sz="4000" dirty="0"/>
              <a:t>Grapevine​</a:t>
            </a:r>
          </a:p>
          <a:p>
            <a:pPr marL="571500" indent="-571500">
              <a:buFont typeface="Wingdings" pitchFamily="2" charset="2"/>
              <a:buChar char="Ø"/>
            </a:pPr>
            <a:endParaRPr lang="en-US" sz="4000" dirty="0" smtClean="0"/>
          </a:p>
          <a:p>
            <a:endParaRPr lang="en-US" sz="4000" dirty="0"/>
          </a:p>
          <a:p>
            <a:pPr marL="571500" indent="-571500">
              <a:buFont typeface="Wingdings" pitchFamily="2" charset="2"/>
              <a:buChar char="Ø"/>
            </a:pPr>
            <a:r>
              <a:rPr lang="en-US" sz="4000" dirty="0"/>
              <a:t>Consensus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913" y="1828800"/>
            <a:ext cx="2660588" cy="1696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913" y="3800060"/>
            <a:ext cx="2660588" cy="1580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32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1000" y="304800"/>
            <a:ext cx="9601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u="sng" dirty="0"/>
              <a:t>Grapevine</a:t>
            </a:r>
            <a:r>
              <a:rPr lang="en-US" sz="3200" dirty="0"/>
              <a:t> is an informal type or channel of communication. It is unorganized and unofficial in nature. Personal and official matters are discussed in it during tea break and lunch hours.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612" y="2366904"/>
            <a:ext cx="4170587" cy="3971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2366904"/>
            <a:ext cx="4376513" cy="3971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32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527" y="1454426"/>
            <a:ext cx="9672145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66800" y="457200"/>
            <a:ext cx="3175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lgerian" pitchFamily="82" charset="0"/>
              </a:rPr>
              <a:t>CONSENSUS</a:t>
            </a:r>
            <a:endParaRPr lang="en-US" sz="4000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2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19200"/>
            <a:ext cx="3657600" cy="491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713" y="1251110"/>
            <a:ext cx="3614548" cy="4798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0" y="152400"/>
            <a:ext cx="95242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lgerian" pitchFamily="82" charset="0"/>
              </a:rPr>
              <a:t>DIFFERENCE BETWEEN FORMAL AND INFORMAL COMMUNICATION</a:t>
            </a:r>
            <a:endParaRPr lang="en-US" sz="2800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2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/>
              <a:t> </a:t>
            </a:r>
            <a:r>
              <a:rPr lang="en-IN" sz="4000" b="1" dirty="0" smtClean="0"/>
              <a:t>Communication</a:t>
            </a:r>
          </a:p>
          <a:p>
            <a:pPr marL="0" indent="0" algn="ctr">
              <a:buNone/>
            </a:pPr>
            <a:endParaRPr lang="en-IN" sz="4000" b="1" dirty="0" smtClean="0"/>
          </a:p>
          <a:p>
            <a:r>
              <a:rPr lang="en-IN" b="1" dirty="0" smtClean="0"/>
              <a:t>Barriers to Communication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8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>
                <a:latin typeface="Algerian" pitchFamily="82" charset="0"/>
              </a:rPr>
              <a:t>Communication Skills </a:t>
            </a:r>
          </a:p>
          <a:p>
            <a:pPr marL="0" indent="0" algn="ctr">
              <a:buNone/>
            </a:pPr>
            <a:endParaRPr lang="en-IN" dirty="0" smtClean="0">
              <a:latin typeface="Algerian" pitchFamily="82" charset="0"/>
            </a:endParaRPr>
          </a:p>
          <a:p>
            <a:r>
              <a:rPr lang="en-IN" dirty="0" smtClean="0"/>
              <a:t>Types </a:t>
            </a:r>
            <a:r>
              <a:rPr lang="en-IN" dirty="0" smtClean="0"/>
              <a:t>of </a:t>
            </a:r>
            <a:r>
              <a:rPr lang="en-IN" dirty="0" smtClean="0"/>
              <a:t>Communication – Formal &amp; Informal</a:t>
            </a:r>
            <a:endParaRPr lang="en-IN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04" y="904875"/>
            <a:ext cx="10587895" cy="5191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04875"/>
            <a:ext cx="10439400" cy="519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10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04875"/>
            <a:ext cx="9824298" cy="529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10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/>
              <a:t> 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537" y="1143000"/>
            <a:ext cx="9499107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10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09599"/>
            <a:ext cx="4572000" cy="5315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362418"/>
            <a:ext cx="6466514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073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04875"/>
            <a:ext cx="10122526" cy="5324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073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04875"/>
            <a:ext cx="10498517" cy="51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32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658</TotalTime>
  <Words>173</Words>
  <Application>Microsoft Office PowerPoint</Application>
  <PresentationFormat>Custom</PresentationFormat>
  <Paragraphs>53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  COMMUNICATIVE ENGLISH / BENG-1101    </vt:lpstr>
      <vt:lpstr>Topic Discussed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Topics Discussed in Next Lecture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amit</cp:lastModifiedBy>
  <cp:revision>107</cp:revision>
  <dcterms:created xsi:type="dcterms:W3CDTF">2020-11-12T04:35:12Z</dcterms:created>
  <dcterms:modified xsi:type="dcterms:W3CDTF">2023-07-28T10:43:31Z</dcterms:modified>
</cp:coreProperties>
</file>