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1194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AUTOMOBILE ENGINEERING (BTME-3504)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/>
              <a:t>Prepared by:  Er. Amrinder Singh </a:t>
            </a:r>
            <a:r>
              <a:rPr lang="en-IN" sz="4000" b="1" dirty="0" err="1" smtClean="0"/>
              <a:t>Pannu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9623"/>
          <a:stretch>
            <a:fillRect/>
          </a:stretch>
        </p:blipFill>
        <p:spPr>
          <a:xfrm>
            <a:off x="0" y="1143000"/>
            <a:ext cx="60769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38075"/>
          <a:stretch>
            <a:fillRect/>
          </a:stretch>
        </p:blipFill>
        <p:spPr>
          <a:xfrm>
            <a:off x="6096000" y="1143000"/>
            <a:ext cx="6076950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b="11297"/>
          <a:stretch>
            <a:fillRect/>
          </a:stretch>
        </p:blipFill>
        <p:spPr>
          <a:xfrm>
            <a:off x="171450" y="1066800"/>
            <a:ext cx="577215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3448" b="16318"/>
          <a:stretch>
            <a:fillRect/>
          </a:stretch>
        </p:blipFill>
        <p:spPr>
          <a:xfrm>
            <a:off x="5715000" y="1143000"/>
            <a:ext cx="6102096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4702" b="21339"/>
          <a:stretch>
            <a:fillRect/>
          </a:stretch>
        </p:blipFill>
        <p:spPr>
          <a:xfrm>
            <a:off x="0" y="1219200"/>
            <a:ext cx="5791200" cy="3581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762" r="3448" b="12971"/>
          <a:stretch>
            <a:fillRect/>
          </a:stretch>
        </p:blipFill>
        <p:spPr>
          <a:xfrm>
            <a:off x="5715000" y="1219200"/>
            <a:ext cx="563880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r="10972"/>
          <a:stretch>
            <a:fillRect/>
          </a:stretch>
        </p:blipFill>
        <p:spPr>
          <a:xfrm>
            <a:off x="228600" y="990600"/>
            <a:ext cx="5105400" cy="455295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762" b="11297"/>
          <a:stretch>
            <a:fillRect/>
          </a:stretch>
        </p:blipFill>
        <p:spPr>
          <a:xfrm>
            <a:off x="5486400" y="1295400"/>
            <a:ext cx="58483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9623"/>
          <a:stretch>
            <a:fillRect/>
          </a:stretch>
        </p:blipFill>
        <p:spPr>
          <a:xfrm>
            <a:off x="0" y="1219200"/>
            <a:ext cx="60769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8464" b="9623"/>
          <a:stretch>
            <a:fillRect/>
          </a:stretch>
        </p:blipFill>
        <p:spPr>
          <a:xfrm>
            <a:off x="5867400" y="1219200"/>
            <a:ext cx="55626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6270" r="10972" b="6276"/>
          <a:stretch>
            <a:fillRect/>
          </a:stretch>
        </p:blipFill>
        <p:spPr>
          <a:xfrm>
            <a:off x="304800" y="1143000"/>
            <a:ext cx="5029200" cy="4267200"/>
          </a:xfrm>
          <a:prstGeom prst="rect">
            <a:avLst/>
          </a:prstGeom>
        </p:spPr>
      </p:pic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/>
          <a:srcRect l="11285"/>
          <a:stretch>
            <a:fillRect/>
          </a:stretch>
        </p:blipFill>
        <p:spPr>
          <a:xfrm>
            <a:off x="5791200" y="838200"/>
            <a:ext cx="53911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4702" b="26360"/>
          <a:stretch>
            <a:fillRect/>
          </a:stretch>
        </p:blipFill>
        <p:spPr>
          <a:xfrm>
            <a:off x="0" y="1371600"/>
            <a:ext cx="5791200" cy="3352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762" b="11297"/>
          <a:stretch>
            <a:fillRect/>
          </a:stretch>
        </p:blipFill>
        <p:spPr>
          <a:xfrm>
            <a:off x="5715000" y="1371600"/>
            <a:ext cx="58483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4702"/>
          <a:stretch>
            <a:fillRect/>
          </a:stretch>
        </p:blipFill>
        <p:spPr>
          <a:xfrm>
            <a:off x="3048000" y="914400"/>
            <a:ext cx="579120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4644"/>
          <a:stretch>
            <a:fillRect/>
          </a:stretch>
        </p:blipFill>
        <p:spPr>
          <a:xfrm>
            <a:off x="3048000" y="1295400"/>
            <a:ext cx="607695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23511" b="29707"/>
          <a:stretch>
            <a:fillRect/>
          </a:stretch>
        </p:blipFill>
        <p:spPr>
          <a:xfrm>
            <a:off x="228600" y="1676400"/>
            <a:ext cx="4648200" cy="3200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5638800" y="1371600"/>
            <a:ext cx="6553200" cy="43551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7949"/>
          <a:stretch>
            <a:fillRect/>
          </a:stretch>
        </p:blipFill>
        <p:spPr>
          <a:xfrm>
            <a:off x="0" y="1295400"/>
            <a:ext cx="6076950" cy="41910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6115050" y="12192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4644"/>
          <a:stretch>
            <a:fillRect/>
          </a:stretch>
        </p:blipFill>
        <p:spPr>
          <a:xfrm>
            <a:off x="0" y="1295400"/>
            <a:ext cx="6076950" cy="3886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4644"/>
          <a:stretch>
            <a:fillRect/>
          </a:stretch>
        </p:blipFill>
        <p:spPr>
          <a:xfrm>
            <a:off x="6115050" y="1295400"/>
            <a:ext cx="607695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2971"/>
          <a:stretch>
            <a:fillRect/>
          </a:stretch>
        </p:blipFill>
        <p:spPr>
          <a:xfrm>
            <a:off x="0" y="1219200"/>
            <a:ext cx="6076950" cy="3962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6115050" y="12192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1297"/>
          <a:stretch>
            <a:fillRect/>
          </a:stretch>
        </p:blipFill>
        <p:spPr>
          <a:xfrm>
            <a:off x="0" y="1295400"/>
            <a:ext cx="607695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4644"/>
          <a:stretch>
            <a:fillRect/>
          </a:stretch>
        </p:blipFill>
        <p:spPr>
          <a:xfrm>
            <a:off x="6115050" y="1295400"/>
            <a:ext cx="607695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1297"/>
          <a:stretch>
            <a:fillRect/>
          </a:stretch>
        </p:blipFill>
        <p:spPr>
          <a:xfrm>
            <a:off x="0" y="1371600"/>
            <a:ext cx="607695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44770"/>
          <a:stretch>
            <a:fillRect/>
          </a:stretch>
        </p:blipFill>
        <p:spPr>
          <a:xfrm>
            <a:off x="6115050" y="1371600"/>
            <a:ext cx="607695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IV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7992"/>
          <a:stretch>
            <a:fillRect/>
          </a:stretch>
        </p:blipFill>
        <p:spPr>
          <a:xfrm>
            <a:off x="0" y="1447800"/>
            <a:ext cx="6076950" cy="3733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33054"/>
          <a:stretch>
            <a:fillRect/>
          </a:stretch>
        </p:blipFill>
        <p:spPr>
          <a:xfrm>
            <a:off x="6115050" y="1371600"/>
            <a:ext cx="6076950" cy="304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</TotalTime>
  <Words>192</Words>
  <Application>Microsoft Office PowerPoint</Application>
  <PresentationFormat>Custom</PresentationFormat>
  <Paragraphs>55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AUTOMOBILE ENGINEERING (BTME-3504)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174</cp:revision>
  <dcterms:created xsi:type="dcterms:W3CDTF">2020-11-12T04:35:12Z</dcterms:created>
  <dcterms:modified xsi:type="dcterms:W3CDTF">2023-07-27T04:07:09Z</dcterms:modified>
</cp:coreProperties>
</file>