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09" autoAdjust="0"/>
    <p:restoredTop sz="94660"/>
  </p:normalViewPr>
  <p:slideViewPr>
    <p:cSldViewPr>
      <p:cViewPr varScale="1">
        <p:scale>
          <a:sx n="68" d="100"/>
          <a:sy n="68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CCA1A-F697-4882-A8CA-80F9015B0E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DDF-1F78-4013-9290-C11D906A33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B0C1A-9ADE-44CF-B0AF-B7921BD35D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5913B-9199-41E9-9C42-0716312DD8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type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1477328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iLike190M = true;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ieIsGood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"IE6" &gt; 0; // false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if ("web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devevelopment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great") { /* true */ }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if (0) { /* false */ }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			  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3400" y="3048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any value can be used as a Boolean</a:t>
            </a:r>
          </a:p>
          <a:p>
            <a:pPr lvl="1"/>
            <a:r>
              <a:rPr lang="en-US" dirty="0"/>
              <a:t>"</a:t>
            </a:r>
            <a:r>
              <a:rPr lang="en-US" dirty="0" err="1"/>
              <a:t>falsey</a:t>
            </a:r>
            <a:r>
              <a:rPr lang="en-US" dirty="0"/>
              <a:t>" values: 0, 0.0, </a:t>
            </a:r>
            <a:r>
              <a:rPr lang="en-US" dirty="0" err="1"/>
              <a:t>NaN</a:t>
            </a:r>
            <a:r>
              <a:rPr lang="en-US" dirty="0"/>
              <a:t>, "", null, </a:t>
            </a:r>
            <a:r>
              <a:rPr lang="en-US" dirty="0" smtClean="0"/>
              <a:t>and undefined</a:t>
            </a:r>
            <a:endParaRPr lang="en-US" dirty="0"/>
          </a:p>
          <a:p>
            <a:pPr lvl="1"/>
            <a:r>
              <a:rPr lang="en-US" dirty="0"/>
              <a:t>"</a:t>
            </a:r>
            <a:r>
              <a:rPr lang="en-US" dirty="0" err="1"/>
              <a:t>truthy</a:t>
            </a:r>
            <a:r>
              <a:rPr lang="en-US" dirty="0"/>
              <a:t>" values: anything else</a:t>
            </a:r>
          </a:p>
          <a:p>
            <a:r>
              <a:rPr lang="en-US" dirty="0"/>
              <a:t>converting a value into a Boolean explicitly:</a:t>
            </a:r>
          </a:p>
          <a:p>
            <a:pPr lvl="1"/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boolValue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Boolean(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otherValue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/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boolValue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= !!(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otherValue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);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443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for loop (same as Java)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1200329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>
                <a:latin typeface="Courier New" pitchFamily="49" charset="0"/>
                <a:cs typeface="Courier New" pitchFamily="49" charset="0"/>
              </a:rPr>
              <a:t>var sum = 0;</a:t>
            </a:r>
          </a:p>
          <a:p>
            <a:r>
              <a:rPr lang="nn-NO" b="1" dirty="0" smtClean="0">
                <a:latin typeface="Courier New" pitchFamily="49" charset="0"/>
                <a:cs typeface="Courier New" pitchFamily="49" charset="0"/>
              </a:rPr>
              <a:t>for (var i = 0; i &lt; 100; i++) {</a:t>
            </a:r>
          </a:p>
          <a:p>
            <a:r>
              <a:rPr lang="nn-NO" dirty="0" smtClean="0">
                <a:latin typeface="Courier New" pitchFamily="49" charset="0"/>
                <a:cs typeface="Courier New" pitchFamily="49" charset="0"/>
              </a:rPr>
              <a:t>	sum = sum + i;</a:t>
            </a:r>
          </a:p>
          <a:p>
            <a:r>
              <a:rPr lang="nn-NO" dirty="0" smtClean="0">
                <a:latin typeface="Courier New" pitchFamily="49" charset="0"/>
                <a:cs typeface="Courier New" pitchFamily="49" charset="0"/>
              </a:rPr>
              <a:t>}		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3048000"/>
            <a:ext cx="8153400" cy="1754326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s1 = "hello";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s2 = "";</a:t>
            </a:r>
          </a:p>
          <a:p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for 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s.length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; i++)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s2 += s1.charAt(i) + s1.charAt(i);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// s2 stores 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hheelllloo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		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37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loops (same as Java) 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923330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while (condition)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statements;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3400" y="43434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break and continue keywords also behave as in Java</a:t>
            </a:r>
            <a:endParaRPr lang="en-US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962870"/>
            <a:ext cx="8153400" cy="1200329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do {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statements;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 while (condition);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				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01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Popup boxes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1200329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alert("message"); // message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confirm("message"); // returns true or false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prompt("message"); // returns user input string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4400"/>
            <a:ext cx="4910138" cy="132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461" y="2971800"/>
            <a:ext cx="4913539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638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234</Words>
  <Application>Microsoft Office PowerPoint</Application>
  <PresentationFormat>On-screen Show (4:3)</PresentationFormat>
  <Paragraphs>55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Web Development/BTCS-2410</vt:lpstr>
      <vt:lpstr>Boolean type</vt:lpstr>
      <vt:lpstr> for loop (same as Java)</vt:lpstr>
      <vt:lpstr>while loops (same as Java) </vt:lpstr>
      <vt:lpstr>Popup boxes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2023-06-20T06:44:30Z</dcterms:created>
  <dcterms:modified xsi:type="dcterms:W3CDTF">2023-06-20T08:05:26Z</dcterms:modified>
</cp:coreProperties>
</file>