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9" r:id="rId9"/>
    <p:sldId id="291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1" d="100"/>
          <a:sy n="71" d="100"/>
        </p:scale>
        <p:origin x="-780" y="-4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Manufacturing Processes-I (BMEC-2305)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57200"/>
            <a:ext cx="8839200" cy="497205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609600"/>
            <a:ext cx="8839200" cy="497205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609600"/>
            <a:ext cx="8839200" cy="497205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914400"/>
            <a:ext cx="8915400" cy="50149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066800"/>
            <a:ext cx="8305800" cy="46720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838200"/>
            <a:ext cx="8382000" cy="4714875"/>
          </a:xfrm>
          <a:prstGeom prst="rect">
            <a:avLst/>
          </a:prstGeom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838200"/>
            <a:ext cx="8686800" cy="4886325"/>
          </a:xfrm>
          <a:prstGeom prst="rect">
            <a:avLst/>
          </a:prstGeom>
        </p:spPr>
      </p:pic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838200"/>
            <a:ext cx="8686800" cy="488632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838200"/>
            <a:ext cx="8991600" cy="50577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914400"/>
            <a:ext cx="8382000" cy="47148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2" descr="C:\Users\god\Desktop\CAST DEF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371600"/>
            <a:ext cx="8164757" cy="3886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200400" y="228600"/>
            <a:ext cx="563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Casting Defects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god\Desktop\WELDING DEFCT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143000"/>
            <a:ext cx="8263902" cy="50196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200400" y="228600"/>
            <a:ext cx="5638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Welding Defects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685800"/>
            <a:ext cx="7772400" cy="43719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762000"/>
            <a:ext cx="7924800" cy="44577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09600"/>
            <a:ext cx="8305800" cy="46720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85800"/>
            <a:ext cx="8915400" cy="50149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90600"/>
            <a:ext cx="7315200" cy="41148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838200"/>
            <a:ext cx="7772400" cy="43719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</TotalTime>
  <Words>182</Words>
  <Application>Microsoft Office PowerPoint</Application>
  <PresentationFormat>Custom</PresentationFormat>
  <Paragraphs>63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Manufacturing Processes-I (BMEC-2305)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86</cp:revision>
  <dcterms:created xsi:type="dcterms:W3CDTF">2020-11-12T04:35:12Z</dcterms:created>
  <dcterms:modified xsi:type="dcterms:W3CDTF">2023-07-25T08:21:51Z</dcterms:modified>
</cp:coreProperties>
</file>