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82" r:id="rId3"/>
    <p:sldId id="347" r:id="rId4"/>
    <p:sldId id="348" r:id="rId5"/>
    <p:sldId id="349" r:id="rId6"/>
    <p:sldId id="350" r:id="rId7"/>
    <p:sldId id="351" r:id="rId8"/>
    <p:sldId id="352" r:id="rId9"/>
    <p:sldId id="353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61" r:id="rId18"/>
    <p:sldId id="362" r:id="rId19"/>
    <p:sldId id="363" r:id="rId20"/>
    <p:sldId id="364" r:id="rId21"/>
    <p:sldId id="365" r:id="rId22"/>
    <p:sldId id="366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4" r:id="rId31"/>
    <p:sldId id="37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46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Applied Thermodynamics(BMEC-2304)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Ajay Singh Rana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 Mechanical Engineering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53800" cy="638651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1722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5156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2192000" cy="6477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062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629400"/>
            <a:ext cx="5511800" cy="2127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1295400"/>
            <a:ext cx="6400800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Introduction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Classifications of Steam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Advantage of Steam Turbine over steam engine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Compounding of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Impulse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Velocity Diagram of Impulse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Reaction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Velocity Diagram of Reaction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Governing of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9526"/>
            <a:ext cx="1600200" cy="7272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263236" y="6477000"/>
            <a:ext cx="6061364" cy="324119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264236" y="6477000"/>
            <a:ext cx="3927764" cy="3241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629400"/>
            <a:ext cx="6121400" cy="2127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42937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</TotalTime>
  <Words>265</Words>
  <Application>Microsoft Office PowerPoint</Application>
  <PresentationFormat>Custom</PresentationFormat>
  <Paragraphs>72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   Applied Thermodynamics(BMEC-2304)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DEF</cp:lastModifiedBy>
  <cp:revision>101</cp:revision>
  <dcterms:created xsi:type="dcterms:W3CDTF">2020-11-12T04:35:12Z</dcterms:created>
  <dcterms:modified xsi:type="dcterms:W3CDTF">2023-07-28T07:46:53Z</dcterms:modified>
</cp:coreProperties>
</file>