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4" r:id="rId24"/>
    <p:sldId id="305" r:id="rId25"/>
    <p:sldId id="306" r:id="rId26"/>
    <p:sldId id="307" r:id="rId27"/>
    <p:sldId id="308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55" d="100"/>
          <a:sy n="55" d="100"/>
        </p:scale>
        <p:origin x="-1194" y="-3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AUTOMOBILE ENGINEERING (BTME-3504)</a:t>
            </a:r>
            <a:endParaRPr lang="en-US" b="1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b="1" dirty="0" smtClean="0"/>
              <a:t>Prepared by:  Er. Amrinder Singh </a:t>
            </a:r>
            <a:r>
              <a:rPr lang="en-IN" sz="4000" b="1" dirty="0" err="1" smtClean="0"/>
              <a:t>Pannu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B.Tech-ME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l="5016" b="12971"/>
          <a:stretch>
            <a:fillRect/>
          </a:stretch>
        </p:blipFill>
        <p:spPr>
          <a:xfrm>
            <a:off x="-1" y="1143000"/>
            <a:ext cx="6105159" cy="41910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b="9623"/>
          <a:stretch>
            <a:fillRect/>
          </a:stretch>
        </p:blipFill>
        <p:spPr>
          <a:xfrm>
            <a:off x="5867400" y="1066800"/>
            <a:ext cx="607695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l="11285" b="9623"/>
          <a:stretch>
            <a:fillRect/>
          </a:stretch>
        </p:blipFill>
        <p:spPr>
          <a:xfrm>
            <a:off x="228600" y="1295400"/>
            <a:ext cx="5590822" cy="42672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l="22571" b="9623"/>
          <a:stretch>
            <a:fillRect/>
          </a:stretch>
        </p:blipFill>
        <p:spPr>
          <a:xfrm>
            <a:off x="6324600" y="1143000"/>
            <a:ext cx="5141031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l="18809" b="9623"/>
          <a:stretch>
            <a:fillRect/>
          </a:stretch>
        </p:blipFill>
        <p:spPr>
          <a:xfrm>
            <a:off x="381000" y="1066800"/>
            <a:ext cx="5299428" cy="44196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b="11297"/>
          <a:stretch>
            <a:fillRect/>
          </a:stretch>
        </p:blipFill>
        <p:spPr>
          <a:xfrm>
            <a:off x="6115050" y="914400"/>
            <a:ext cx="6076950" cy="40386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l="6270" b="9623"/>
          <a:stretch>
            <a:fillRect/>
          </a:stretch>
        </p:blipFill>
        <p:spPr>
          <a:xfrm>
            <a:off x="228600" y="1143000"/>
            <a:ext cx="5695950" cy="41148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b="11297"/>
          <a:stretch>
            <a:fillRect/>
          </a:stretch>
        </p:blipFill>
        <p:spPr>
          <a:xfrm>
            <a:off x="6115050" y="1066800"/>
            <a:ext cx="6076950" cy="40386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b="11297"/>
          <a:stretch>
            <a:fillRect/>
          </a:stretch>
        </p:blipFill>
        <p:spPr>
          <a:xfrm>
            <a:off x="0" y="1295400"/>
            <a:ext cx="6076950" cy="40386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050" y="144780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l="3762" b="11297"/>
          <a:stretch>
            <a:fillRect/>
          </a:stretch>
        </p:blipFill>
        <p:spPr>
          <a:xfrm>
            <a:off x="0" y="1295400"/>
            <a:ext cx="5848350" cy="40386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l="8777" b="9623"/>
          <a:stretch>
            <a:fillRect/>
          </a:stretch>
        </p:blipFill>
        <p:spPr>
          <a:xfrm>
            <a:off x="6324600" y="1447800"/>
            <a:ext cx="554355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b="17992"/>
          <a:stretch>
            <a:fillRect/>
          </a:stretch>
        </p:blipFill>
        <p:spPr>
          <a:xfrm>
            <a:off x="0" y="1600200"/>
            <a:ext cx="6076950" cy="37338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b="11297"/>
          <a:stretch>
            <a:fillRect/>
          </a:stretch>
        </p:blipFill>
        <p:spPr>
          <a:xfrm>
            <a:off x="5791200" y="1447800"/>
            <a:ext cx="6076950" cy="40386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76200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r="13480"/>
          <a:stretch>
            <a:fillRect/>
          </a:stretch>
        </p:blipFill>
        <p:spPr>
          <a:xfrm>
            <a:off x="3429000" y="457200"/>
            <a:ext cx="5895776" cy="51054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609600"/>
            <a:ext cx="7221146" cy="5410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3"/>
          <a:srcRect b="14644"/>
          <a:stretch>
            <a:fillRect/>
          </a:stretch>
        </p:blipFill>
        <p:spPr>
          <a:xfrm>
            <a:off x="2133600" y="838200"/>
            <a:ext cx="7506821" cy="48006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t="11715" r="14734"/>
          <a:stretch>
            <a:fillRect/>
          </a:stretch>
        </p:blipFill>
        <p:spPr>
          <a:xfrm>
            <a:off x="0" y="1219200"/>
            <a:ext cx="5795534" cy="44958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t="11715" r="14734"/>
          <a:stretch>
            <a:fillRect/>
          </a:stretch>
        </p:blipFill>
        <p:spPr>
          <a:xfrm>
            <a:off x="6400800" y="1219200"/>
            <a:ext cx="5181600" cy="40195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10" descr="image.jpg"/>
          <p:cNvPicPr>
            <a:picLocks noChangeAspect="1"/>
          </p:cNvPicPr>
          <p:nvPr/>
        </p:nvPicPr>
        <p:blipFill>
          <a:blip r:embed="rId3"/>
          <a:srcRect l="2500" t="6667" r="14375" b="15556"/>
          <a:stretch>
            <a:fillRect/>
          </a:stretch>
        </p:blipFill>
        <p:spPr>
          <a:xfrm>
            <a:off x="0" y="990600"/>
            <a:ext cx="6400800" cy="4343400"/>
          </a:xfrm>
          <a:prstGeom prst="rect">
            <a:avLst/>
          </a:prstGeom>
        </p:spPr>
      </p:pic>
      <p:pic>
        <p:nvPicPr>
          <p:cNvPr id="12" name="Picture 11" descr="image.jpg"/>
          <p:cNvPicPr>
            <a:picLocks noChangeAspect="1"/>
          </p:cNvPicPr>
          <p:nvPr/>
        </p:nvPicPr>
        <p:blipFill>
          <a:blip r:embed="rId4"/>
          <a:srcRect t="13846" r="15987"/>
          <a:stretch>
            <a:fillRect/>
          </a:stretch>
        </p:blipFill>
        <p:spPr>
          <a:xfrm>
            <a:off x="6400800" y="1066800"/>
            <a:ext cx="5553992" cy="4267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t="16737" r="3448" b="4602"/>
          <a:stretch>
            <a:fillRect/>
          </a:stretch>
        </p:blipFill>
        <p:spPr>
          <a:xfrm>
            <a:off x="2362200" y="1066800"/>
            <a:ext cx="7365460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99060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b="23013"/>
          <a:stretch>
            <a:fillRect/>
          </a:stretch>
        </p:blipFill>
        <p:spPr>
          <a:xfrm>
            <a:off x="0" y="1524000"/>
            <a:ext cx="6076950" cy="35052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r="8464"/>
          <a:stretch>
            <a:fillRect/>
          </a:stretch>
        </p:blipFill>
        <p:spPr>
          <a:xfrm>
            <a:off x="7010400" y="1524000"/>
            <a:ext cx="4747994" cy="38862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t="9766"/>
          <a:stretch>
            <a:fillRect/>
          </a:stretch>
        </p:blipFill>
        <p:spPr>
          <a:xfrm>
            <a:off x="2362199" y="838200"/>
            <a:ext cx="7439143" cy="50292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1143000"/>
            <a:ext cx="6076950" cy="455295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l="3762" r="4702" b="33054"/>
          <a:stretch>
            <a:fillRect/>
          </a:stretch>
        </p:blipFill>
        <p:spPr>
          <a:xfrm>
            <a:off x="457200" y="1219200"/>
            <a:ext cx="4311015" cy="23622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l="5016" b="12971"/>
          <a:stretch>
            <a:fillRect/>
          </a:stretch>
        </p:blipFill>
        <p:spPr>
          <a:xfrm>
            <a:off x="685800" y="1371600"/>
            <a:ext cx="4773124" cy="32766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1295400"/>
            <a:ext cx="5288726" cy="3962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b="9623"/>
          <a:stretch>
            <a:fillRect/>
          </a:stretch>
        </p:blipFill>
        <p:spPr>
          <a:xfrm>
            <a:off x="0" y="1371600"/>
            <a:ext cx="5626806" cy="38100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b="11297"/>
          <a:stretch>
            <a:fillRect/>
          </a:stretch>
        </p:blipFill>
        <p:spPr>
          <a:xfrm>
            <a:off x="6115050" y="1371600"/>
            <a:ext cx="6076950" cy="4038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b="9623"/>
          <a:stretch>
            <a:fillRect/>
          </a:stretch>
        </p:blipFill>
        <p:spPr>
          <a:xfrm>
            <a:off x="0" y="914400"/>
            <a:ext cx="6076950" cy="41148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b="12971"/>
          <a:stretch>
            <a:fillRect/>
          </a:stretch>
        </p:blipFill>
        <p:spPr>
          <a:xfrm>
            <a:off x="6115050" y="1066800"/>
            <a:ext cx="6076950" cy="3962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l="7524" b="9623"/>
          <a:stretch>
            <a:fillRect/>
          </a:stretch>
        </p:blipFill>
        <p:spPr>
          <a:xfrm>
            <a:off x="0" y="1143000"/>
            <a:ext cx="5619750" cy="41148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b="11297"/>
          <a:stretch>
            <a:fillRect/>
          </a:stretch>
        </p:blipFill>
        <p:spPr>
          <a:xfrm>
            <a:off x="5867400" y="990600"/>
            <a:ext cx="6076950" cy="4038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b="12971"/>
          <a:stretch>
            <a:fillRect/>
          </a:stretch>
        </p:blipFill>
        <p:spPr>
          <a:xfrm>
            <a:off x="0" y="1219200"/>
            <a:ext cx="6076950" cy="39624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l="12226" b="9623"/>
          <a:stretch>
            <a:fillRect/>
          </a:stretch>
        </p:blipFill>
        <p:spPr>
          <a:xfrm>
            <a:off x="6858000" y="1219200"/>
            <a:ext cx="5334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l="15047" b="9623"/>
          <a:stretch>
            <a:fillRect/>
          </a:stretch>
        </p:blipFill>
        <p:spPr>
          <a:xfrm>
            <a:off x="609600" y="1143000"/>
            <a:ext cx="5162550" cy="41148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b="9623"/>
          <a:stretch>
            <a:fillRect/>
          </a:stretch>
        </p:blipFill>
        <p:spPr>
          <a:xfrm>
            <a:off x="5867400" y="990600"/>
            <a:ext cx="607695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l="5016" b="9623"/>
          <a:stretch>
            <a:fillRect/>
          </a:stretch>
        </p:blipFill>
        <p:spPr>
          <a:xfrm>
            <a:off x="0" y="1066800"/>
            <a:ext cx="5772150" cy="41148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b="9623"/>
          <a:stretch>
            <a:fillRect/>
          </a:stretch>
        </p:blipFill>
        <p:spPr>
          <a:xfrm>
            <a:off x="6324600" y="1066800"/>
            <a:ext cx="5314950" cy="359883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III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l="8777" b="17992"/>
          <a:stretch>
            <a:fillRect/>
          </a:stretch>
        </p:blipFill>
        <p:spPr>
          <a:xfrm>
            <a:off x="228600" y="1371600"/>
            <a:ext cx="5543550" cy="37338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l="8777" b="11297"/>
          <a:stretch>
            <a:fillRect/>
          </a:stretch>
        </p:blipFill>
        <p:spPr>
          <a:xfrm>
            <a:off x="6096000" y="1371600"/>
            <a:ext cx="5543550" cy="4038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1085</TotalTime>
  <Words>302</Words>
  <Application>Microsoft Office PowerPoint</Application>
  <PresentationFormat>Custom</PresentationFormat>
  <Paragraphs>85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AUTOMOBILE ENGINEERING (BTME-3504)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ACER</cp:lastModifiedBy>
  <cp:revision>157</cp:revision>
  <dcterms:created xsi:type="dcterms:W3CDTF">2020-11-12T04:35:12Z</dcterms:created>
  <dcterms:modified xsi:type="dcterms:W3CDTF">2023-07-26T10:46:39Z</dcterms:modified>
</cp:coreProperties>
</file>