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2" r:id="rId3"/>
    <p:sldId id="359" r:id="rId4"/>
    <p:sldId id="360" r:id="rId5"/>
    <p:sldId id="361" r:id="rId6"/>
    <p:sldId id="362" r:id="rId7"/>
    <p:sldId id="363" r:id="rId8"/>
    <p:sldId id="364" r:id="rId9"/>
    <p:sldId id="365" r:id="rId10"/>
    <p:sldId id="366" r:id="rId11"/>
    <p:sldId id="367" r:id="rId12"/>
    <p:sldId id="368" r:id="rId13"/>
    <p:sldId id="369" r:id="rId14"/>
    <p:sldId id="370" r:id="rId15"/>
    <p:sldId id="371" r:id="rId16"/>
    <p:sldId id="372" r:id="rId17"/>
    <p:sldId id="3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3" d="100"/>
          <a:sy n="73" d="100"/>
        </p:scale>
        <p:origin x="-43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Strength of Materials-I(BMEC-2301)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-Mechanical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64430"/>
            <a:ext cx="8162925" cy="446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8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08902"/>
            <a:ext cx="7520778" cy="548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63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251" y="609600"/>
            <a:ext cx="853991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63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492" y="448491"/>
            <a:ext cx="7159308" cy="578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95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04875"/>
            <a:ext cx="8991600" cy="424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2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57200"/>
            <a:ext cx="952944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06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861867" cy="530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4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49098"/>
            <a:ext cx="9158109" cy="521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50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b="1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1600200"/>
            <a:ext cx="6248400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Introduction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Euler’s Theory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Strut with pinned ends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Column both end pinned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Column one end fixed and other end free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Column both end </a:t>
            </a:r>
            <a:r>
              <a:rPr lang="en-US" sz="2400" dirty="0" smtClean="0"/>
              <a:t>fixed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Column one end fixed and other end </a:t>
            </a:r>
            <a:r>
              <a:rPr lang="en-US" sz="2400" dirty="0" smtClean="0"/>
              <a:t>hinged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Effective length of Column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1320"/>
            <a:ext cx="9297430" cy="5954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146" y="96842"/>
            <a:ext cx="8060053" cy="629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3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8839200" cy="553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86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9067800" cy="530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86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50669"/>
            <a:ext cx="8382000" cy="584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86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5909"/>
            <a:ext cx="9296400" cy="576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8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60380"/>
            <a:ext cx="8584183" cy="570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86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</TotalTime>
  <Words>176</Words>
  <Application>Microsoft Office PowerPoint</Application>
  <PresentationFormat>Custom</PresentationFormat>
  <Paragraphs>52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 Strength of Materials-I(BMEC-2301)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Ajay Singh</cp:lastModifiedBy>
  <cp:revision>97</cp:revision>
  <dcterms:created xsi:type="dcterms:W3CDTF">2020-11-12T04:35:12Z</dcterms:created>
  <dcterms:modified xsi:type="dcterms:W3CDTF">2023-07-26T19:26:00Z</dcterms:modified>
</cp:coreProperties>
</file>