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5A30-E3CC-4363-8708-AA917A8BD84B}" type="datetimeFigureOut">
              <a:rPr lang="en-US" smtClean="0"/>
              <a:pPr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10AEC-B115-4540-8916-71FC31F7AE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5A30-E3CC-4363-8708-AA917A8BD84B}" type="datetimeFigureOut">
              <a:rPr lang="en-US" smtClean="0"/>
              <a:pPr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10AEC-B115-4540-8916-71FC31F7AE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5A30-E3CC-4363-8708-AA917A8BD84B}" type="datetimeFigureOut">
              <a:rPr lang="en-US" smtClean="0"/>
              <a:pPr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10AEC-B115-4540-8916-71FC31F7AE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5A30-E3CC-4363-8708-AA917A8BD84B}" type="datetimeFigureOut">
              <a:rPr lang="en-US" smtClean="0"/>
              <a:pPr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10AEC-B115-4540-8916-71FC31F7AE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5A30-E3CC-4363-8708-AA917A8BD84B}" type="datetimeFigureOut">
              <a:rPr lang="en-US" smtClean="0"/>
              <a:pPr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10AEC-B115-4540-8916-71FC31F7AE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5A30-E3CC-4363-8708-AA917A8BD84B}" type="datetimeFigureOut">
              <a:rPr lang="en-US" smtClean="0"/>
              <a:pPr/>
              <a:t>8/3/2023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10AEC-B115-4540-8916-71FC31F7AE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5A30-E3CC-4363-8708-AA917A8BD84B}" type="datetimeFigureOut">
              <a:rPr lang="en-US" smtClean="0"/>
              <a:pPr/>
              <a:t>8/3/2023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10AEC-B115-4540-8916-71FC31F7AE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5A30-E3CC-4363-8708-AA917A8BD84B}" type="datetimeFigureOut">
              <a:rPr lang="en-US" smtClean="0"/>
              <a:pPr/>
              <a:t>8/3/2023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10AEC-B115-4540-8916-71FC31F7AE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5A30-E3CC-4363-8708-AA917A8BD84B}" type="datetimeFigureOut">
              <a:rPr lang="en-US" smtClean="0"/>
              <a:pPr/>
              <a:t>8/3/2023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10AEC-B115-4540-8916-71FC31F7AE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5A30-E3CC-4363-8708-AA917A8BD84B}" type="datetimeFigureOut">
              <a:rPr lang="en-US" smtClean="0"/>
              <a:pPr/>
              <a:t>8/3/2023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10AEC-B115-4540-8916-71FC31F7AE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5A30-E3CC-4363-8708-AA917A8BD84B}" type="datetimeFigureOut">
              <a:rPr lang="en-US" smtClean="0"/>
              <a:pPr/>
              <a:t>8/3/2023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10AEC-B115-4540-8916-71FC31F7AE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5B5A30-E3CC-4363-8708-AA917A8BD84B}" type="datetimeFigureOut">
              <a:rPr lang="en-US" smtClean="0"/>
              <a:pPr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10AEC-B115-4540-8916-71FC31F7AE4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6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6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6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7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/>
          <p:nvPr/>
        </p:nvSpPr>
        <p:spPr>
          <a:xfrm>
            <a:off x="365125" y="130175"/>
            <a:ext cx="184150" cy="9144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lvl="0" indent="0" eaLnBrk="1" hangingPunct="1"/>
            <a:endParaRPr lang="en-US" altLang="en-US" sz="5400" b="0"/>
          </a:p>
        </p:txBody>
      </p:sp>
      <p:sp>
        <p:nvSpPr>
          <p:cNvPr id="12292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293" name="Rectangle 5"/>
          <p:cNvSpPr/>
          <p:nvPr/>
        </p:nvSpPr>
        <p:spPr>
          <a:xfrm>
            <a:off x="5715001" y="6324600"/>
            <a:ext cx="388620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Department of 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Applied Sciences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294" name="Picture 2" descr="RIMT University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80975"/>
            <a:ext cx="1970088" cy="895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7" name="TextBox 6"/>
          <p:cNvSpPr txBox="1"/>
          <p:nvPr/>
        </p:nvSpPr>
        <p:spPr>
          <a:xfrm>
            <a:off x="533400" y="1371600"/>
            <a:ext cx="8001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/>
              <a:t>BASIC OF ELECTRICAL &amp; ELECTRONICS ENGINEERING</a:t>
            </a:r>
            <a:endParaRPr lang="en-US" sz="4800" dirty="0"/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381000" y="3352800"/>
            <a:ext cx="518160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(Applied Sciences)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1</a:t>
            </a:r>
            <a:r>
              <a:rPr lang="en-US" sz="9600" baseline="30000" dirty="0" smtClean="0">
                <a:latin typeface="+mn-lt"/>
              </a:rPr>
              <a:t>st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5486400" y="49530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Er</a:t>
            </a:r>
            <a:r>
              <a:rPr lang="en-IN" sz="4000" dirty="0" smtClean="0"/>
              <a:t>. </a:t>
            </a:r>
            <a:r>
              <a:rPr lang="en-IN" sz="4000" dirty="0" err="1" smtClean="0"/>
              <a:t>Komal</a:t>
            </a:r>
            <a:r>
              <a:rPr lang="en-IN" sz="4000" dirty="0" smtClean="0"/>
              <a:t> </a:t>
            </a:r>
            <a:r>
              <a:rPr lang="en-IN" sz="4000" dirty="0" err="1" smtClean="0"/>
              <a:t>Mehra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09600" y="990600"/>
            <a:ext cx="7696200" cy="838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85800" y="2209800"/>
            <a:ext cx="7315200" cy="3429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4" name="Picture 2" descr="RIMT University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3913" y="0"/>
            <a:ext cx="1970087" cy="895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15001" y="6324600"/>
            <a:ext cx="388620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Department of 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Applied Sciences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57200" y="1066800"/>
            <a:ext cx="7848600" cy="1905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838200" y="2971800"/>
            <a:ext cx="4876800" cy="1447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685800" y="4419600"/>
            <a:ext cx="6019800" cy="1828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5" name="Picture 2" descr="RIMT University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3913" y="0"/>
            <a:ext cx="1970087" cy="895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6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15001" y="6324600"/>
            <a:ext cx="388620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Department of 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Applied Sciences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85800" y="533400"/>
            <a:ext cx="5105400" cy="2590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3" name="Picture 2" descr="RIMT University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3913" y="0"/>
            <a:ext cx="1970087" cy="895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4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15001" y="6324600"/>
            <a:ext cx="388620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Department of 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Applied Sciences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81000" y="838200"/>
            <a:ext cx="8077200" cy="5410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3" name="Picture 2" descr="RIMT University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3913" y="0"/>
            <a:ext cx="1970087" cy="895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4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TERMINOLOGIES IN AC WAVEFORM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2819400" y="1752600"/>
            <a:ext cx="3810000" cy="17526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2743200" y="4038600"/>
            <a:ext cx="3962400" cy="19050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6" name="Picture 2" descr="RIMT University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3913" y="0"/>
            <a:ext cx="1970087" cy="895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7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dirty="0" smtClean="0"/>
              <a:t>EFFECTIVE VALUE OR RMS VALUE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685800" y="1600200"/>
            <a:ext cx="7848600" cy="36576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4" name="Picture 2" descr="RIMT University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3913" y="0"/>
            <a:ext cx="1970087" cy="895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6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15001" y="6324600"/>
            <a:ext cx="388620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Department of 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Applied Sciences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838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CALCULATION OF RMS VALUE BY USING GRAPHICAL METHOD</a:t>
            </a:r>
            <a:endParaRPr lang="en-US" dirty="0"/>
          </a:p>
        </p:txBody>
      </p:sp>
      <p:pic>
        <p:nvPicPr>
          <p:cNvPr id="819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057400" y="1981200"/>
            <a:ext cx="4572000" cy="1905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057400" y="3962400"/>
            <a:ext cx="5791200" cy="2209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5" name="Picture 2" descr="RIMT University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3913" y="0"/>
            <a:ext cx="1970087" cy="895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6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762000" y="762000"/>
            <a:ext cx="6324600" cy="2514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209800" y="3962400"/>
            <a:ext cx="3810000" cy="9144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2286000" y="3352800"/>
            <a:ext cx="2209800" cy="609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2286000" y="4724400"/>
            <a:ext cx="2133600" cy="609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6" name="Picture 2" descr="RIMT University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73913" y="0"/>
            <a:ext cx="1970087" cy="895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7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CALCULATION OF RMS VALUE BY USING ANALITICAL METHOD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28600" y="1905000"/>
            <a:ext cx="8458200" cy="426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4" name="Picture 2" descr="RIMT University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73913" y="0"/>
            <a:ext cx="1970087" cy="83820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15001" y="6324600"/>
            <a:ext cx="388620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Department of 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Applied Sciences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762000" y="1066800"/>
            <a:ext cx="7696200" cy="2133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3" name="Picture 2" descr="RIMT University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3913" y="0"/>
            <a:ext cx="1970087" cy="895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15001" y="6324600"/>
            <a:ext cx="388620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Department of 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Applied Sciences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/>
          <p:nvPr/>
        </p:nvSpPr>
        <p:spPr>
          <a:xfrm>
            <a:off x="365125" y="130175"/>
            <a:ext cx="184150" cy="9144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lvl="0" indent="0" eaLnBrk="1" hangingPunct="1"/>
            <a:endParaRPr lang="en-US" altLang="en-US" sz="5400" b="0"/>
          </a:p>
        </p:txBody>
      </p:sp>
      <p:sp>
        <p:nvSpPr>
          <p:cNvPr id="12291" name="Text Box 5"/>
          <p:cNvSpPr txBox="1"/>
          <p:nvPr/>
        </p:nvSpPr>
        <p:spPr>
          <a:xfrm>
            <a:off x="1981200" y="1676400"/>
            <a:ext cx="4724400" cy="1323439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lvl="0" indent="0" algn="ctr" eaLnBrk="1" hangingPunct="1"/>
            <a:endParaRPr lang="en-US" altLang="en-US" sz="4000" dirty="0"/>
          </a:p>
          <a:p>
            <a:pPr marL="0" lvl="0" indent="0" algn="ctr" eaLnBrk="1" hangingPunct="1"/>
            <a:r>
              <a:rPr lang="en-US" altLang="en-US" sz="4000" dirty="0" smtClean="0"/>
              <a:t>AC CIRCUITS</a:t>
            </a:r>
          </a:p>
        </p:txBody>
      </p:sp>
      <p:sp>
        <p:nvSpPr>
          <p:cNvPr id="12292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293" name="Rectangle 5"/>
          <p:cNvSpPr/>
          <p:nvPr/>
        </p:nvSpPr>
        <p:spPr>
          <a:xfrm>
            <a:off x="5715001" y="6324600"/>
            <a:ext cx="388620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Department of 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Applied Sciences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294" name="Picture 2" descr="RIMT University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80975"/>
            <a:ext cx="1970088" cy="895350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52400" y="609600"/>
            <a:ext cx="7391400" cy="1066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1752600"/>
            <a:ext cx="4876800" cy="318924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800600" y="2438400"/>
            <a:ext cx="4191000" cy="9144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4114800" y="3962400"/>
            <a:ext cx="4648200" cy="990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4114800" y="5029200"/>
            <a:ext cx="3962400" cy="5334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3962400" y="5562600"/>
            <a:ext cx="3962400" cy="609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8" name="Picture 2" descr="RIMT University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3800" y="0"/>
            <a:ext cx="1600200" cy="895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9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15001" y="6324600"/>
            <a:ext cx="388620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Department of 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Applied Sciences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04800" y="990600"/>
            <a:ext cx="8001000" cy="1447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57200" y="3048000"/>
            <a:ext cx="7010400" cy="3048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4" name="Picture 2" descr="RIMT University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3913" y="0"/>
            <a:ext cx="1970087" cy="895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15001" y="6324600"/>
            <a:ext cx="388620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Department of 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Applied Sciences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r>
              <a:rPr lang="en-US" dirty="0" smtClean="0"/>
              <a:t>AVERAGE VALUE OF ONE CYCLE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371600" y="2057400"/>
            <a:ext cx="6172200" cy="32004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5" name="Picture 2" descr="RIMT University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3913" y="0"/>
            <a:ext cx="1970087" cy="895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6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8077200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CALCULATION OF RMS VALUE BY USING ANALITICAL METHOD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762000" y="2401094"/>
            <a:ext cx="7391400" cy="331390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4" name="Picture 2" descr="RIMT University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3913" y="0"/>
            <a:ext cx="1970087" cy="895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52400" y="914400"/>
            <a:ext cx="7848600" cy="5334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295400" y="1219200"/>
            <a:ext cx="4343400" cy="1600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609600" y="2819400"/>
            <a:ext cx="7086600" cy="3352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5" name="Picture 2" descr="RIMT University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3913" y="0"/>
            <a:ext cx="1970087" cy="895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6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15001" y="6324600"/>
            <a:ext cx="388620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Department of 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Applied Sciences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38200" y="609600"/>
            <a:ext cx="5943600" cy="2590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838200" y="3429000"/>
            <a:ext cx="5410200" cy="9144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4" name="Picture 2" descr="RIMT University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3913" y="0"/>
            <a:ext cx="1970087" cy="895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15001" y="6324600"/>
            <a:ext cx="388620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Department of 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Applied Sciences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33400" y="1219200"/>
            <a:ext cx="82296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3" name="Picture 2" descr="RIMT University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3913" y="0"/>
            <a:ext cx="1970087" cy="895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15001" y="6324600"/>
            <a:ext cx="388620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Department of 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Applied Sciences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VECTOR COMPASS</a:t>
            </a:r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524000" y="1600200"/>
            <a:ext cx="6019800" cy="4572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4" name="Picture 2" descr="RIMT University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3913" y="0"/>
            <a:ext cx="1970087" cy="895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15001" y="6324600"/>
            <a:ext cx="388620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Department of 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Applied Sciences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8229600" cy="1143000"/>
          </a:xfrm>
        </p:spPr>
        <p:txBody>
          <a:bodyPr/>
          <a:lstStyle/>
          <a:p>
            <a:r>
              <a:rPr lang="en-US" dirty="0" smtClean="0"/>
              <a:t>VECTOR REPRESENTATION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209800" y="2438400"/>
            <a:ext cx="4267200" cy="12954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5" name="Picture 2" descr="RIMT University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3913" y="0"/>
            <a:ext cx="1970087" cy="895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6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15001" y="6324600"/>
            <a:ext cx="388620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Department of 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Applied Sciences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838200" y="1066800"/>
            <a:ext cx="7391400" cy="5257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3" name="Picture 2" descr="RIMT University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3913" y="0"/>
            <a:ext cx="1970087" cy="895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4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15001" y="6324600"/>
            <a:ext cx="388620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Department of 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Applied Sciences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52400"/>
            <a:ext cx="7772400" cy="762000"/>
          </a:xfrm>
        </p:spPr>
        <p:txBody>
          <a:bodyPr/>
          <a:lstStyle/>
          <a:p>
            <a:r>
              <a:rPr lang="en-US" smtClean="0"/>
              <a:t>GENERATION OF AC</a:t>
            </a:r>
            <a:endParaRPr lang="en-US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1066800" y="1447800"/>
            <a:ext cx="6477000" cy="27432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800600" y="4191000"/>
            <a:ext cx="2286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724400" y="4648200"/>
            <a:ext cx="3962400" cy="762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4648200" y="5334000"/>
            <a:ext cx="2743200" cy="685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7" name="Picture 2" descr="RIMT University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73913" y="0"/>
            <a:ext cx="1970087" cy="895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8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715001" y="6324600"/>
            <a:ext cx="388620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Department of 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Applied Sciences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en-US" smtClean="0"/>
              <a:t>PHASE SHIFT</a:t>
            </a:r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762000" y="838200"/>
            <a:ext cx="7772400" cy="27432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685800" y="3733800"/>
            <a:ext cx="7848600" cy="25146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7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15001" y="6324600"/>
            <a:ext cx="388620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Department of 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Applied Sciences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28600" y="381000"/>
            <a:ext cx="8229600" cy="838200"/>
          </a:xfrm>
        </p:spPr>
        <p:txBody>
          <a:bodyPr/>
          <a:lstStyle/>
          <a:p>
            <a:r>
              <a:rPr lang="en-US" dirty="0" smtClean="0"/>
              <a:t>PHASE SHIFT REPRESENTATION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04800" y="1219200"/>
            <a:ext cx="8534400" cy="51054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4" name="Picture 2" descr="RIMT University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7600" y="0"/>
            <a:ext cx="1676400" cy="895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15001" y="6324600"/>
            <a:ext cx="388620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Department of 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Applied Sciences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371600" y="1752600"/>
            <a:ext cx="6324600" cy="2514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5" name="Picture 2" descr="RIMT University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3913" y="0"/>
            <a:ext cx="1970087" cy="895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6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15001" y="6324600"/>
            <a:ext cx="388620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Department of 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Applied Sciences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229600" cy="1143000"/>
          </a:xfrm>
        </p:spPr>
        <p:txBody>
          <a:bodyPr/>
          <a:lstStyle/>
          <a:p>
            <a:r>
              <a:rPr lang="en-US" dirty="0" smtClean="0"/>
              <a:t>DC QUANTITY REPRESENTATION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676400" y="1905000"/>
            <a:ext cx="5105400" cy="28194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4" name="Picture 2" descr="RIMT University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3913" y="0"/>
            <a:ext cx="1970087" cy="895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15001" y="6324600"/>
            <a:ext cx="388620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Department of 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Applied Sciences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7696200" cy="990600"/>
          </a:xfrm>
        </p:spPr>
        <p:txBody>
          <a:bodyPr>
            <a:normAutofit/>
          </a:bodyPr>
          <a:lstStyle/>
          <a:p>
            <a:r>
              <a:rPr lang="en-US" dirty="0" smtClean="0"/>
              <a:t>SIMPLE VECTOR ADDITION</a:t>
            </a:r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209800" y="914400"/>
            <a:ext cx="5334000" cy="2514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676400" y="3429000"/>
            <a:ext cx="6096000" cy="1524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1676400" y="5334000"/>
            <a:ext cx="5943600" cy="111839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7" name="Picture 2" descr="RIMT University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3913" y="0"/>
            <a:ext cx="1970087" cy="895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8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715001" y="6324600"/>
            <a:ext cx="388620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Department of 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Applied Sciences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524000" y="1828800"/>
            <a:ext cx="5791200" cy="20574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524000" y="4114800"/>
            <a:ext cx="5791200" cy="14954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5" name="Picture 2" descr="RIMT University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3913" y="0"/>
            <a:ext cx="1970087" cy="895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6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15001" y="6324600"/>
            <a:ext cx="388620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Department of 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Applied Sciences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342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AC Voltage Source Connected Across Pure Resistor(R)</a:t>
            </a:r>
            <a:endParaRPr lang="en-US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09600" y="1524000"/>
            <a:ext cx="7620000" cy="2667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09600" y="4343400"/>
            <a:ext cx="3657600" cy="1828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572000" y="4343400"/>
            <a:ext cx="4267200" cy="1905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6" name="Picture 2" descr="RIMT University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3913" y="0"/>
            <a:ext cx="1970087" cy="895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7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15001" y="6324600"/>
            <a:ext cx="388620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Department of 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Applied Sciences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162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AC Voltage Source Connected Across Pure Inductor(L)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133600" y="1524000"/>
            <a:ext cx="4191000" cy="19383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838200" y="3733800"/>
            <a:ext cx="3657600" cy="2362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648200" y="3733800"/>
            <a:ext cx="4010025" cy="2362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6" name="Picture 2" descr="RIMT University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3913" y="0"/>
            <a:ext cx="1970087" cy="895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7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15001" y="6324600"/>
            <a:ext cx="388620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Department of 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Applied Sciences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676400" y="3124200"/>
            <a:ext cx="5562599" cy="201374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276600" y="2057400"/>
            <a:ext cx="1600200" cy="609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4" name="Picture 2" descr="RIMT University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3913" y="0"/>
            <a:ext cx="1970087" cy="895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6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15001" y="6324600"/>
            <a:ext cx="388620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Department of 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Applied Sciences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905000" y="381000"/>
            <a:ext cx="3505200" cy="1524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981200" y="3048000"/>
            <a:ext cx="5715000" cy="3352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1905000" y="2209800"/>
            <a:ext cx="1600200" cy="609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5" name="Picture 2" descr="RIMT University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3913" y="0"/>
            <a:ext cx="1970087" cy="895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7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15001" y="6324600"/>
            <a:ext cx="388620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Department of 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Applied Sciences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38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DIFFERENT FORMS OF EMF EQUATION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981200" y="1981200"/>
            <a:ext cx="2286000" cy="9144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905000" y="2971800"/>
            <a:ext cx="2590800" cy="990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1981200" y="3962400"/>
            <a:ext cx="2819400" cy="1447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3200400" y="5410200"/>
            <a:ext cx="5562600" cy="685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7" name="Picture 2" descr="RIMT University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73913" y="0"/>
            <a:ext cx="1970087" cy="895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8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715001" y="6324600"/>
            <a:ext cx="388620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Department of 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Applied Sciences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38200" y="1600200"/>
            <a:ext cx="5257800" cy="1828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838200" y="3581400"/>
            <a:ext cx="5410200" cy="2133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5" name="Picture 2" descr="RIMT University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3913" y="0"/>
            <a:ext cx="1970087" cy="895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6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15001" y="6324600"/>
            <a:ext cx="388620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Department of 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Applied Sciences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828800" y="1828800"/>
            <a:ext cx="2514600" cy="9144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676400" y="3124200"/>
            <a:ext cx="4800600" cy="1981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5" name="Picture 2" descr="RIMT University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3913" y="0"/>
            <a:ext cx="1970087" cy="895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6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15001" y="6324600"/>
            <a:ext cx="388620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Department of 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Applied Sciences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AC Source Connected in Across Series R-L Circuit</a:t>
            </a:r>
            <a:endParaRPr lang="en-U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609600" y="1371600"/>
            <a:ext cx="6400800" cy="2362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85800" y="3886200"/>
            <a:ext cx="6096000" cy="2286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15001" y="6324600"/>
            <a:ext cx="388620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Department of 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Applied Sciences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752600" y="1676400"/>
            <a:ext cx="4419599" cy="218201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3" name="Picture 2" descr="RIMT University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3913" y="0"/>
            <a:ext cx="1970087" cy="895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4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15001" y="6324600"/>
            <a:ext cx="388620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Department of 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Applied Sciences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66800"/>
            <a:ext cx="8229600" cy="1143000"/>
          </a:xfrm>
        </p:spPr>
        <p:txBody>
          <a:bodyPr/>
          <a:lstStyle/>
          <a:p>
            <a:r>
              <a:rPr lang="en-US" dirty="0" smtClean="0"/>
              <a:t>DIFFERENT FORMS OF CURRENT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447800" y="2438400"/>
            <a:ext cx="2743200" cy="9144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295400" y="3581400"/>
            <a:ext cx="4114800" cy="2514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5" name="Picture 2" descr="RIMT University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3913" y="0"/>
            <a:ext cx="1970087" cy="895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6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15001" y="6324600"/>
            <a:ext cx="388620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Department of 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Applied Sciences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85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SINE VALUES AT DIFFERENT ANGLES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81000" y="1600200"/>
            <a:ext cx="7848600" cy="446292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4" name="Picture 2" descr="RIMT University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3913" y="0"/>
            <a:ext cx="1970087" cy="895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15001" y="6324600"/>
            <a:ext cx="388620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Department of 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Applied Sciences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838200"/>
            <a:ext cx="7772400" cy="1470025"/>
          </a:xfrm>
        </p:spPr>
        <p:txBody>
          <a:bodyPr/>
          <a:lstStyle/>
          <a:p>
            <a:r>
              <a:rPr lang="en-US" dirty="0" smtClean="0"/>
              <a:t>SINUSOIDAL ALTERNATING CURRENT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1219200" y="2633662"/>
            <a:ext cx="6096000" cy="3233738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4" name="Picture 2" descr="RIMT University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3913" y="0"/>
            <a:ext cx="1970087" cy="895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6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15001" y="6324600"/>
            <a:ext cx="388620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Department of 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Applied Sciences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229600" cy="1143000"/>
          </a:xfrm>
        </p:spPr>
        <p:txBody>
          <a:bodyPr/>
          <a:lstStyle/>
          <a:p>
            <a:r>
              <a:rPr lang="en-US" dirty="0" smtClean="0"/>
              <a:t>TYPES OF AC WAVEFORMS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447800" y="1828801"/>
            <a:ext cx="5791200" cy="35814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5" name="Picture 2" descr="RIMT University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3913" y="0"/>
            <a:ext cx="1970087" cy="895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6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416675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15001" y="6324600"/>
            <a:ext cx="388620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Department of 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Applied Sciences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SINUSOIDAL ALTERNATING CURRENT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1524000" y="2286000"/>
            <a:ext cx="5562600" cy="31242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4" name="Picture 2" descr="RIMT University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3913" y="0"/>
            <a:ext cx="1970087" cy="895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6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15001" y="6324600"/>
            <a:ext cx="388620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Department of 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Applied Sciences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432</Words>
  <Application>Microsoft Office PowerPoint</Application>
  <PresentationFormat>On-screen Show (4:3)</PresentationFormat>
  <Paragraphs>107</Paragraphs>
  <Slides>43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Office Theme</vt:lpstr>
      <vt:lpstr>Slide 1</vt:lpstr>
      <vt:lpstr>Slide 2</vt:lpstr>
      <vt:lpstr>GENERATION OF AC</vt:lpstr>
      <vt:lpstr>DIFFERENT FORMS OF EMF EQUATION</vt:lpstr>
      <vt:lpstr>DIFFERENT FORMS OF CURRENT</vt:lpstr>
      <vt:lpstr>SINE VALUES AT DIFFERENT ANGLES</vt:lpstr>
      <vt:lpstr>SINUSOIDAL ALTERNATING CURRENT</vt:lpstr>
      <vt:lpstr>TYPES OF AC WAVEFORMS</vt:lpstr>
      <vt:lpstr>SINUSOIDAL ALTERNATING CURRENT</vt:lpstr>
      <vt:lpstr>Slide 10</vt:lpstr>
      <vt:lpstr>Slide 11</vt:lpstr>
      <vt:lpstr>Slide 12</vt:lpstr>
      <vt:lpstr>Slide 13</vt:lpstr>
      <vt:lpstr>TERMINOLOGIES IN AC WAVEFORM</vt:lpstr>
      <vt:lpstr>EFFECTIVE VALUE OR RMS VALUE</vt:lpstr>
      <vt:lpstr>CALCULATION OF RMS VALUE BY USING GRAPHICAL METHOD</vt:lpstr>
      <vt:lpstr>Slide 17</vt:lpstr>
      <vt:lpstr>CALCULATION OF RMS VALUE BY USING ANALITICAL METHOD</vt:lpstr>
      <vt:lpstr>Slide 19</vt:lpstr>
      <vt:lpstr>Slide 20</vt:lpstr>
      <vt:lpstr>Slide 21</vt:lpstr>
      <vt:lpstr>AVERAGE VALUE OF ONE CYCLE</vt:lpstr>
      <vt:lpstr>CALCULATION OF RMS VALUE BY USING ANALITICAL METHOD</vt:lpstr>
      <vt:lpstr>Slide 24</vt:lpstr>
      <vt:lpstr>Slide 25</vt:lpstr>
      <vt:lpstr>Slide 26</vt:lpstr>
      <vt:lpstr>VECTOR COMPASS</vt:lpstr>
      <vt:lpstr>VECTOR REPRESENTATION</vt:lpstr>
      <vt:lpstr>Slide 29</vt:lpstr>
      <vt:lpstr>PHASE SHIFT</vt:lpstr>
      <vt:lpstr>PHASE SHIFT REPRESENTATION</vt:lpstr>
      <vt:lpstr>Slide 32</vt:lpstr>
      <vt:lpstr>DC QUANTITY REPRESENTATION</vt:lpstr>
      <vt:lpstr>SIMPLE VECTOR ADDITION</vt:lpstr>
      <vt:lpstr>Slide 35</vt:lpstr>
      <vt:lpstr>AC Voltage Source Connected Across Pure Resistor(R)</vt:lpstr>
      <vt:lpstr>AC Voltage Source Connected Across Pure Inductor(L)</vt:lpstr>
      <vt:lpstr>Slide 38</vt:lpstr>
      <vt:lpstr>Slide 39</vt:lpstr>
      <vt:lpstr>Slide 40</vt:lpstr>
      <vt:lpstr>Slide 41</vt:lpstr>
      <vt:lpstr>AC Source Connected in Across Series R-L Circuit</vt:lpstr>
      <vt:lpstr>Slide 43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Link</dc:creator>
  <cp:lastModifiedBy>Link</cp:lastModifiedBy>
  <cp:revision>2</cp:revision>
  <dcterms:created xsi:type="dcterms:W3CDTF">2023-08-03T06:54:40Z</dcterms:created>
  <dcterms:modified xsi:type="dcterms:W3CDTF">2023-08-03T09:31:55Z</dcterms:modified>
</cp:coreProperties>
</file>