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82" r:id="rId3"/>
    <p:sldId id="349" r:id="rId4"/>
    <p:sldId id="352" r:id="rId5"/>
    <p:sldId id="351" r:id="rId6"/>
    <p:sldId id="350" r:id="rId7"/>
    <p:sldId id="404" r:id="rId8"/>
    <p:sldId id="38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3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phonetics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453" y="1752600"/>
            <a:ext cx="7759147" cy="452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5679" y="1219200"/>
            <a:ext cx="51617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400" b="1" dirty="0">
                <a:solidFill>
                  <a:srgbClr val="000000"/>
                </a:solidFill>
                <a:latin typeface="Amasis MT Pro Medium"/>
              </a:rPr>
              <a:t>In RP (Received Pronunciation), there are </a:t>
            </a:r>
            <a:r>
              <a:rPr lang="en-US" sz="2400" b="1" dirty="0" smtClean="0">
                <a:solidFill>
                  <a:srgbClr val="000000"/>
                </a:solidFill>
                <a:latin typeface="Amasis MT Pro Medium"/>
              </a:rPr>
              <a:t>twenty-four consonants</a:t>
            </a:r>
            <a:r>
              <a:rPr lang="en-US" sz="2400" b="1" dirty="0">
                <a:solidFill>
                  <a:srgbClr val="000000"/>
                </a:solidFill>
                <a:latin typeface="Amasis MT Pro Medium"/>
              </a:rPr>
              <a:t> sounds, which can be described in terms of </a:t>
            </a:r>
            <a:r>
              <a:rPr lang="en-US" sz="2400" b="1" dirty="0" smtClean="0">
                <a:solidFill>
                  <a:srgbClr val="000000"/>
                </a:solidFill>
                <a:latin typeface="Amasis MT Pro Medium"/>
              </a:rPr>
              <a:t>-the</a:t>
            </a:r>
            <a:r>
              <a:rPr lang="en-US" sz="2400" b="1" dirty="0">
                <a:solidFill>
                  <a:srgbClr val="000000"/>
                </a:solidFill>
                <a:latin typeface="Amasis MT Pro Medium"/>
              </a:rPr>
              <a:t> nature of sound, vocal cords, airstream, the place of articulation, and the manner of articulation.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672548" y="258544"/>
            <a:ext cx="31374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Algerian" pitchFamily="82" charset="0"/>
              </a:rPr>
              <a:t>consonant</a:t>
            </a:r>
            <a:endParaRPr lang="en-US" sz="3600" dirty="0">
              <a:latin typeface="Algerian" pitchFamily="8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191" y="1189383"/>
            <a:ext cx="5452441" cy="4838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4" r="18081" b="17149"/>
          <a:stretch/>
        </p:blipFill>
        <p:spPr bwMode="auto">
          <a:xfrm>
            <a:off x="2362200" y="228600"/>
            <a:ext cx="6811618" cy="4442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40"/>
          <a:stretch/>
        </p:blipFill>
        <p:spPr bwMode="auto">
          <a:xfrm>
            <a:off x="914400" y="4984474"/>
            <a:ext cx="10271198" cy="944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8"/>
          <a:stretch/>
        </p:blipFill>
        <p:spPr bwMode="auto">
          <a:xfrm>
            <a:off x="607259" y="1143000"/>
            <a:ext cx="10889905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9" r="20632" b="85038"/>
          <a:stretch/>
        </p:blipFill>
        <p:spPr bwMode="auto">
          <a:xfrm>
            <a:off x="2792633" y="142047"/>
            <a:ext cx="6519155" cy="819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2000"/>
            <a:ext cx="10439400" cy="499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1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04875"/>
            <a:ext cx="9067800" cy="539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Phonetics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smtClean="0"/>
              <a:t>Graphical </a:t>
            </a:r>
            <a:r>
              <a:rPr lang="en-IN" b="1" dirty="0" smtClean="0"/>
              <a:t>description of RP (Consonant) sounds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</TotalTime>
  <Words>82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COMMUNICATIVE ENGLISH / BENG-1101    </vt:lpstr>
      <vt:lpstr>Topic Discussed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142</cp:revision>
  <dcterms:created xsi:type="dcterms:W3CDTF">2020-11-12T04:35:12Z</dcterms:created>
  <dcterms:modified xsi:type="dcterms:W3CDTF">2023-08-01T06:09:13Z</dcterms:modified>
</cp:coreProperties>
</file>