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F8F45-6394-4B9C-AC56-2F2F10B4D2A7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15025-1912-4E1A-A297-3B9CEA903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762000"/>
            <a:ext cx="7884876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FF0000"/>
                </a:solidFill>
                <a:latin typeface="American Typewriter" panose="02090604020004020304" pitchFamily="18" charset="77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COMPUTER ARCHITECTURE</a:t>
            </a:r>
            <a:b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BTCS-</a:t>
            </a:r>
            <a:r>
              <a:rPr lang="en-IN" b="1" dirty="0" smtClean="0">
                <a:solidFill>
                  <a:srgbClr val="C00000"/>
                </a:solidFill>
              </a:rPr>
              <a:t>2301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="" xmlns:a16="http://schemas.microsoft.com/office/drawing/2014/main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81250" y="6365230"/>
            <a:ext cx="30861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="" xmlns:a16="http://schemas.microsoft.com/office/drawing/2014/main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Footer Placeholder 4">
            <a:extLst>
              <a:ext uri="{FF2B5EF4-FFF2-40B4-BE49-F238E27FC236}">
                <a16:creationId xmlns="" xmlns:a16="http://schemas.microsoft.com/office/drawing/2014/main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5029200" y="626427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5467350" y="4038600"/>
            <a:ext cx="34696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Sahilpreet</a:t>
            </a:r>
            <a:r>
              <a:rPr lang="en-IN" sz="4000" dirty="0" smtClean="0"/>
              <a:t> Singh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742950" y="2590800"/>
            <a:ext cx="390525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smtClean="0">
                <a:latin typeface="+mn-lt"/>
              </a:rPr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Topic:-Parallelism</a:t>
            </a:r>
            <a:endParaRPr lang="en-US" b="1" dirty="0"/>
          </a:p>
        </p:txBody>
      </p:sp>
      <p:pic>
        <p:nvPicPr>
          <p:cNvPr id="3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INTRODUCTION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4953000" cy="525780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 smtClean="0"/>
              <a:t>Parallel processing can be described as a class of techniques which enables the system to achieve simultaneous data-processing tasks to increase the computational speed of a computer system.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A parallel processing system can carry out simultaneous data-processing to achieve faster execution time.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The primary purpose of parallel processing is to enhance the computer processing capability and increase </a:t>
            </a:r>
            <a:r>
              <a:rPr lang="en-US" dirty="0" err="1" smtClean="0"/>
              <a:t>itsthroughput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362200"/>
            <a:ext cx="27432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4343400" cy="5592763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en-US" dirty="0" smtClean="0"/>
              <a:t>The adder and integer multiplier performs the arithmetic operation with integer numbers. 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The floating-point operation separated into three circuits operating in parallel.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The logic, shift, and increment operations can be performed concurrently on different data. </a:t>
            </a:r>
          </a:p>
          <a:p>
            <a:pPr algn="just">
              <a:lnSpc>
                <a:spcPct val="170000"/>
              </a:lnSpc>
            </a:pPr>
            <a:r>
              <a:rPr lang="en-US" dirty="0" smtClean="0"/>
              <a:t>All units are independent of each other, so one number can be shifted while another number is being incremented.</a:t>
            </a:r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1219200"/>
            <a:ext cx="3810000" cy="452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b="1" dirty="0" smtClean="0"/>
              <a:t>Why Parallel Architecture?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en-US" dirty="0" smtClean="0"/>
              <a:t>Parallel computer architecture adds a new dimension in the development of computer system by using more and more number of processors.</a:t>
            </a:r>
          </a:p>
          <a:p>
            <a:pPr algn="just">
              <a:lnSpc>
                <a:spcPct val="150000"/>
              </a:lnSpc>
            </a:pPr>
            <a:r>
              <a:rPr lang="en-US" dirty="0" smtClean="0"/>
              <a:t>In principle, performance achieved by utilizing large number of processors is higher than the performance of a single processor at a given point of time.</a:t>
            </a:r>
          </a:p>
          <a:p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Advantages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160000"/>
              </a:lnSpc>
            </a:pPr>
            <a:r>
              <a:rPr lang="en-US" dirty="0" smtClean="0"/>
              <a:t>It saves time and money as many resources working together will reduce the time and cut potential costs. 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It can be impractical to solve larger problems on Serial Computing. 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It can take advantage of non-local resources when the local resources are finite.</a:t>
            </a:r>
          </a:p>
          <a:p>
            <a:pPr algn="just">
              <a:lnSpc>
                <a:spcPct val="160000"/>
              </a:lnSpc>
            </a:pPr>
            <a:r>
              <a:rPr lang="en-US" dirty="0" smtClean="0"/>
              <a:t>Serial Computing ‘wastes’ the potential computing power, thus Parallel Computing makes better work of hardware. 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Types of Parallelism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INSTRUCTION LEVEL</a:t>
            </a:r>
          </a:p>
          <a:p>
            <a:r>
              <a:rPr lang="en-US" dirty="0" smtClean="0"/>
              <a:t>PROCESSOR LEVEL</a:t>
            </a:r>
            <a:endParaRPr lang="en-US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="" xmlns:a16="http://schemas.microsoft.com/office/drawing/2014/main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86650" y="9525"/>
            <a:ext cx="1477648" cy="895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D8ABEA-F2E3-8B43-9C07-09D62BFBF7A6}"/>
              </a:ext>
            </a:extLst>
          </p:cNvPr>
          <p:cNvSpPr/>
          <p:nvPr/>
        </p:nvSpPr>
        <p:spPr>
          <a:xfrm>
            <a:off x="0" y="6400800"/>
            <a:ext cx="4724400" cy="304800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bg1"/>
                </a:solidFill>
              </a:rPr>
              <a:t>education for life                       www.rimt.ac.in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287</Words>
  <Application>Microsoft Office PowerPoint</Application>
  <PresentationFormat>On-screen Show (4:3)</PresentationFormat>
  <Paragraphs>33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    COMPUTER ARCHITECTURE BTCS-2301    </vt:lpstr>
      <vt:lpstr>Topic:-Parallelism</vt:lpstr>
      <vt:lpstr>INTRODUCTION</vt:lpstr>
      <vt:lpstr>Slide 4</vt:lpstr>
      <vt:lpstr>Why Parallel Architecture? </vt:lpstr>
      <vt:lpstr>Advantages</vt:lpstr>
      <vt:lpstr>Types of Parallelism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Parallelism</dc:title>
  <dc:creator>Intel</dc:creator>
  <cp:lastModifiedBy>Intel</cp:lastModifiedBy>
  <cp:revision>10</cp:revision>
  <dcterms:created xsi:type="dcterms:W3CDTF">2022-10-09T15:07:14Z</dcterms:created>
  <dcterms:modified xsi:type="dcterms:W3CDTF">2023-06-20T09:58:22Z</dcterms:modified>
</cp:coreProperties>
</file>