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81C63-7B10-4C8F-B201-19644E87757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3035F-F550-4587-896E-A26A69D6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Database Management System/BTCS-2405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>
                <a:solidFill>
                  <a:schemeClr val="tx1"/>
                </a:solidFill>
                <a:latin typeface="Helvetica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charset="0"/>
              </a:defRPr>
            </a:lvl9pPr>
          </a:lstStyle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Dr. Ashish Oberoi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259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Topics:-Lock in DBMS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A lock is defined as a data variable associated with a single data </a:t>
            </a:r>
            <a:r>
              <a:rPr lang="en-US" sz="2400" dirty="0" smtClean="0"/>
              <a:t>item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A database lock is used to “lock” some data in a database so that only one database user/session may update that particular data</a:t>
            </a:r>
            <a:r>
              <a:rPr lang="en-US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A lock is a variable associated with a data item that describes the status of the item with respect to possible operations that can be applied to it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Shared Lock:-</a:t>
            </a:r>
          </a:p>
          <a:p>
            <a:r>
              <a:rPr lang="en-US" dirty="0" smtClean="0"/>
              <a:t>Known as Read only lock.</a:t>
            </a:r>
          </a:p>
          <a:p>
            <a:r>
              <a:rPr lang="en-US" dirty="0" smtClean="0"/>
              <a:t>Data items can only read the transaction.</a:t>
            </a:r>
          </a:p>
          <a:p>
            <a:r>
              <a:rPr lang="en-US" dirty="0" smtClean="0"/>
              <a:t>Multiple transaction can hold the shared lock.</a:t>
            </a:r>
          </a:p>
          <a:p>
            <a:r>
              <a:rPr lang="en-US" dirty="0" smtClean="0"/>
              <a:t>Multiple transaction can read the data items simultaneously.</a:t>
            </a:r>
          </a:p>
          <a:p>
            <a:r>
              <a:rPr lang="en-US" dirty="0" smtClean="0"/>
              <a:t>Denoted by Lock- S(A)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Exclusive Lock:-</a:t>
            </a:r>
          </a:p>
          <a:p>
            <a:r>
              <a:rPr lang="en-US" dirty="0" smtClean="0"/>
              <a:t>Known as Read/Write lock.</a:t>
            </a:r>
          </a:p>
          <a:p>
            <a:r>
              <a:rPr lang="en-US" dirty="0" smtClean="0"/>
              <a:t>Only one transaction can apply the exclusive lock.</a:t>
            </a:r>
          </a:p>
          <a:p>
            <a:r>
              <a:rPr lang="en-US" dirty="0" smtClean="0"/>
              <a:t>No multiple transaction can update the data simultaneously.</a:t>
            </a:r>
          </a:p>
          <a:p>
            <a:r>
              <a:rPr lang="en-US" dirty="0" smtClean="0"/>
              <a:t>Denoted by Lock- X(A)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COMPATIBLE MATRIX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0" y="2286000"/>
          <a:ext cx="2844800" cy="1600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422400"/>
                <a:gridCol w="1422400"/>
              </a:tblGrid>
              <a:tr h="80010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800100">
                <a:tc>
                  <a:txBody>
                    <a:bodyPr/>
                    <a:lstStyle/>
                    <a:p>
                      <a:endParaRPr lang="en-US" b="1" dirty="0" smtClean="0"/>
                    </a:p>
                    <a:p>
                      <a:pPr algn="ctr"/>
                      <a:r>
                        <a:rPr lang="en-US" b="1" dirty="0" smtClean="0"/>
                        <a:t>NO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/>
                    </a:p>
                    <a:p>
                      <a:pPr algn="ctr"/>
                      <a:r>
                        <a:rPr lang="en-US" b="1" dirty="0" smtClean="0"/>
                        <a:t>NO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19200" y="25262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LOCK- 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19200" y="33644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LOCK- X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048000" y="1752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LOCK- 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419600" y="1752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LOCK- X</a:t>
            </a:r>
            <a:endParaRPr lang="en-US" b="1" dirty="0"/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sz="4000" b="1" dirty="0" smtClean="0">
                <a:latin typeface="Bahnschrift Condensed" pitchFamily="34" charset="0"/>
              </a:rPr>
              <a:t>EXAMPLE:-</a:t>
            </a:r>
            <a:endParaRPr lang="en-US" sz="4000" b="1" dirty="0">
              <a:latin typeface="Bahnschrift Condense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Lock-S(A);</a:t>
            </a:r>
          </a:p>
          <a:p>
            <a:pPr>
              <a:buNone/>
            </a:pPr>
            <a:r>
              <a:rPr lang="en-US" dirty="0" smtClean="0"/>
              <a:t>Read (A);</a:t>
            </a:r>
          </a:p>
          <a:p>
            <a:pPr>
              <a:buNone/>
            </a:pPr>
            <a:r>
              <a:rPr lang="en-US" dirty="0" smtClean="0"/>
              <a:t>Unlock(A);</a:t>
            </a:r>
          </a:p>
          <a:p>
            <a:pPr>
              <a:buNone/>
            </a:pPr>
            <a:r>
              <a:rPr lang="en-US" dirty="0" smtClean="0"/>
              <a:t>Lock- S(B);</a:t>
            </a:r>
          </a:p>
          <a:p>
            <a:pPr>
              <a:buNone/>
            </a:pPr>
            <a:r>
              <a:rPr lang="en-US" dirty="0" smtClean="0"/>
              <a:t>Read(B);</a:t>
            </a:r>
          </a:p>
          <a:p>
            <a:pPr>
              <a:buNone/>
            </a:pPr>
            <a:r>
              <a:rPr lang="en-US" dirty="0" smtClean="0"/>
              <a:t>Unlock(B);</a:t>
            </a:r>
          </a:p>
          <a:p>
            <a:pPr>
              <a:buNone/>
            </a:pPr>
            <a:r>
              <a:rPr lang="en-US" dirty="0" smtClean="0"/>
              <a:t>Display (A+B);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155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Database Management System/BTCS-2405</vt:lpstr>
      <vt:lpstr>Topics:-Lock in DBMS</vt:lpstr>
      <vt:lpstr>INTROUCTION</vt:lpstr>
      <vt:lpstr>TYPES</vt:lpstr>
      <vt:lpstr>TYPES</vt:lpstr>
      <vt:lpstr>COMPATIBLE MATRIX</vt:lpstr>
      <vt:lpstr>EXAMPLE:-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Two phase locking</dc:title>
  <dc:creator>Intel</dc:creator>
  <cp:lastModifiedBy>Yogesh</cp:lastModifiedBy>
  <cp:revision>17</cp:revision>
  <dcterms:created xsi:type="dcterms:W3CDTF">2022-10-03T15:50:08Z</dcterms:created>
  <dcterms:modified xsi:type="dcterms:W3CDTF">2023-06-23T10:23:43Z</dcterms:modified>
</cp:coreProperties>
</file>