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389" r:id="rId2"/>
    <p:sldId id="282" r:id="rId3"/>
    <p:sldId id="370" r:id="rId4"/>
    <p:sldId id="371" r:id="rId5"/>
    <p:sldId id="373" r:id="rId6"/>
    <p:sldId id="375" r:id="rId7"/>
    <p:sldId id="372" r:id="rId8"/>
    <p:sldId id="377" r:id="rId9"/>
    <p:sldId id="378" r:id="rId10"/>
    <p:sldId id="376" r:id="rId11"/>
    <p:sldId id="379" r:id="rId12"/>
    <p:sldId id="380" r:id="rId13"/>
    <p:sldId id="381" r:id="rId14"/>
    <p:sldId id="382" r:id="rId15"/>
    <p:sldId id="383" r:id="rId16"/>
    <p:sldId id="384" r:id="rId17"/>
    <p:sldId id="385" r:id="rId18"/>
    <p:sldId id="386" r:id="rId19"/>
    <p:sldId id="387" r:id="rId20"/>
    <p:sldId id="34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66FF"/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0959" autoAdjust="0"/>
    <p:restoredTop sz="94729"/>
  </p:normalViewPr>
  <p:slideViewPr>
    <p:cSldViewPr>
      <p:cViewPr>
        <p:scale>
          <a:sx n="40" d="100"/>
          <a:sy n="40" d="100"/>
        </p:scale>
        <p:origin x="-1326" y="-62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93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8084" y="762000"/>
            <a:ext cx="11113284" cy="2286000"/>
          </a:xfrm>
        </p:spPr>
        <p:txBody>
          <a:bodyPr>
            <a:noAutofit/>
          </a:bodyPr>
          <a:lstStyle/>
          <a:p>
            <a: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72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72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6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Mathematics-III</a:t>
            </a:r>
            <a:br>
              <a:rPr lang="en-IN" sz="6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6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(BTCS-2302</a:t>
            </a:r>
            <a: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)</a:t>
            </a:r>
            <a:r>
              <a:rPr lang="en-US" sz="8000" dirty="0" smtClean="0"/>
              <a:t/>
            </a:r>
            <a:br>
              <a:rPr lang="en-US" sz="8000" dirty="0" smtClean="0"/>
            </a:br>
            <a:r>
              <a:rPr lang="en-US" sz="8000" dirty="0" smtClean="0"/>
              <a:t/>
            </a:r>
            <a:br>
              <a:rPr lang="en-US" sz="8000" dirty="0" smtClean="0"/>
            </a:br>
            <a:r>
              <a:rPr lang="en-US" sz="8000" dirty="0"/>
              <a:t/>
            </a:r>
            <a:br>
              <a:rPr lang="en-US" sz="8000" dirty="0"/>
            </a:br>
            <a:endParaRPr lang="en-US" sz="8000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6167438" y="4038600"/>
            <a:ext cx="57485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/>
              <a:t>Prepared by</a:t>
            </a:r>
            <a:r>
              <a:rPr lang="en-IN" sz="3600" dirty="0" smtClean="0"/>
              <a:t>: Sachin Syan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0960" y="2590800"/>
            <a:ext cx="6357982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+mn-lt"/>
              </a:rPr>
            </a:br>
            <a:r>
              <a:rPr lang="en-US" sz="4000" dirty="0">
                <a:latin typeface="+mn-lt"/>
              </a:rPr>
              <a:t>Course Name</a:t>
            </a:r>
            <a:r>
              <a:rPr lang="en-US" sz="4000" dirty="0" smtClean="0">
                <a:latin typeface="+mn-lt"/>
              </a:rPr>
              <a:t>: B.Tech. (CSE) </a:t>
            </a:r>
            <a:r>
              <a:rPr lang="en-US" sz="4000" dirty="0">
                <a:latin typeface="+mn-lt"/>
              </a:rPr>
              <a:t/>
            </a:r>
            <a:br>
              <a:rPr lang="en-US" sz="4000" dirty="0">
                <a:latin typeface="+mn-lt"/>
              </a:rPr>
            </a:br>
            <a:r>
              <a:rPr lang="en-US" sz="4000" dirty="0">
                <a:latin typeface="+mn-lt"/>
              </a:rPr>
              <a:t>Semester</a:t>
            </a:r>
            <a:r>
              <a:rPr lang="en-US" sz="4000" dirty="0" smtClean="0">
                <a:latin typeface="+mn-lt"/>
              </a:rPr>
              <a:t>: 3rd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0960" y="285728"/>
            <a:ext cx="9358378" cy="571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2570" y="214290"/>
            <a:ext cx="9248206" cy="5929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1500" y="267890"/>
            <a:ext cx="8596334" cy="6018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66836" y="142895"/>
            <a:ext cx="8215312" cy="614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b="64935"/>
          <a:stretch>
            <a:fillRect/>
          </a:stretch>
        </p:blipFill>
        <p:spPr>
          <a:xfrm>
            <a:off x="1381092" y="1643050"/>
            <a:ext cx="8429624" cy="192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t="55714" b="28571"/>
          <a:stretch>
            <a:fillRect/>
          </a:stretch>
        </p:blipFill>
        <p:spPr>
          <a:xfrm>
            <a:off x="142873" y="142852"/>
            <a:ext cx="9024961" cy="928694"/>
          </a:xfrm>
          <a:prstGeom prst="rect">
            <a:avLst/>
          </a:prstGeom>
        </p:spPr>
      </p:pic>
      <p:pic>
        <p:nvPicPr>
          <p:cNvPr id="7" name="object 2"/>
          <p:cNvPicPr/>
          <p:nvPr/>
        </p:nvPicPr>
        <p:blipFill>
          <a:blip r:embed="rId3" cstate="print"/>
          <a:srcRect t="71428"/>
          <a:stretch>
            <a:fillRect/>
          </a:stretch>
        </p:blipFill>
        <p:spPr>
          <a:xfrm>
            <a:off x="738207" y="1000108"/>
            <a:ext cx="8072437" cy="1428760"/>
          </a:xfrm>
          <a:prstGeom prst="rect">
            <a:avLst/>
          </a:prstGeom>
        </p:spPr>
      </p:pic>
      <p:pic>
        <p:nvPicPr>
          <p:cNvPr id="9" name="object 2"/>
          <p:cNvPicPr/>
          <p:nvPr/>
        </p:nvPicPr>
        <p:blipFill>
          <a:blip r:embed="rId4" cstate="print"/>
          <a:srcRect b="43023"/>
          <a:stretch>
            <a:fillRect/>
          </a:stretch>
        </p:blipFill>
        <p:spPr>
          <a:xfrm>
            <a:off x="2309835" y="2500306"/>
            <a:ext cx="7000875" cy="3500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t="55814"/>
          <a:stretch>
            <a:fillRect/>
          </a:stretch>
        </p:blipFill>
        <p:spPr>
          <a:xfrm>
            <a:off x="1952645" y="500042"/>
            <a:ext cx="7000875" cy="2714624"/>
          </a:xfrm>
          <a:prstGeom prst="rect">
            <a:avLst/>
          </a:prstGeom>
        </p:spPr>
      </p:pic>
      <p:pic>
        <p:nvPicPr>
          <p:cNvPr id="7" name="object 2"/>
          <p:cNvPicPr/>
          <p:nvPr/>
        </p:nvPicPr>
        <p:blipFill>
          <a:blip r:embed="rId4" cstate="print"/>
          <a:srcRect b="65853"/>
          <a:stretch>
            <a:fillRect/>
          </a:stretch>
        </p:blipFill>
        <p:spPr>
          <a:xfrm>
            <a:off x="1586525" y="3357562"/>
            <a:ext cx="6938367" cy="2000244"/>
          </a:xfrm>
          <a:prstGeom prst="rect">
            <a:avLst/>
          </a:prstGeom>
        </p:spPr>
      </p:pic>
      <p:pic>
        <p:nvPicPr>
          <p:cNvPr id="9" name="object 2"/>
          <p:cNvPicPr/>
          <p:nvPr/>
        </p:nvPicPr>
        <p:blipFill>
          <a:blip r:embed="rId4" cstate="print"/>
          <a:srcRect t="34147" b="48780"/>
          <a:stretch>
            <a:fillRect/>
          </a:stretch>
        </p:blipFill>
        <p:spPr>
          <a:xfrm>
            <a:off x="2300905" y="5500702"/>
            <a:ext cx="6223987" cy="714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0" name="object 2"/>
          <p:cNvPicPr/>
          <p:nvPr/>
        </p:nvPicPr>
        <p:blipFill>
          <a:blip r:embed="rId3" cstate="print"/>
          <a:srcRect t="51220"/>
          <a:stretch>
            <a:fillRect/>
          </a:stretch>
        </p:blipFill>
        <p:spPr>
          <a:xfrm>
            <a:off x="1095340" y="142852"/>
            <a:ext cx="6938367" cy="2857499"/>
          </a:xfrm>
          <a:prstGeom prst="rect">
            <a:avLst/>
          </a:prstGeom>
        </p:spPr>
      </p:pic>
      <p:pic>
        <p:nvPicPr>
          <p:cNvPr id="11" name="object 2"/>
          <p:cNvPicPr/>
          <p:nvPr/>
        </p:nvPicPr>
        <p:blipFill>
          <a:blip r:embed="rId4" cstate="print"/>
          <a:srcRect b="30769"/>
          <a:stretch>
            <a:fillRect/>
          </a:stretch>
        </p:blipFill>
        <p:spPr>
          <a:xfrm>
            <a:off x="1500189" y="3143248"/>
            <a:ext cx="6310323" cy="3214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t="70130"/>
          <a:stretch>
            <a:fillRect/>
          </a:stretch>
        </p:blipFill>
        <p:spPr>
          <a:xfrm>
            <a:off x="1524011" y="142852"/>
            <a:ext cx="6072187" cy="1643052"/>
          </a:xfrm>
          <a:prstGeom prst="rect">
            <a:avLst/>
          </a:prstGeom>
        </p:spPr>
      </p:pic>
      <p:pic>
        <p:nvPicPr>
          <p:cNvPr id="7" name="object 2"/>
          <p:cNvPicPr/>
          <p:nvPr/>
        </p:nvPicPr>
        <p:blipFill>
          <a:blip r:embed="rId4" cstate="print"/>
          <a:srcRect b="79070"/>
          <a:stretch>
            <a:fillRect/>
          </a:stretch>
        </p:blipFill>
        <p:spPr>
          <a:xfrm>
            <a:off x="1928819" y="2000260"/>
            <a:ext cx="6596073" cy="1142988"/>
          </a:xfrm>
          <a:prstGeom prst="rect">
            <a:avLst/>
          </a:prstGeom>
        </p:spPr>
      </p:pic>
      <p:pic>
        <p:nvPicPr>
          <p:cNvPr id="9" name="object 2"/>
          <p:cNvPicPr/>
          <p:nvPr/>
        </p:nvPicPr>
        <p:blipFill>
          <a:blip r:embed="rId4" cstate="print"/>
          <a:srcRect t="19767" b="33721"/>
          <a:stretch>
            <a:fillRect/>
          </a:stretch>
        </p:blipFill>
        <p:spPr>
          <a:xfrm>
            <a:off x="1809775" y="3143248"/>
            <a:ext cx="7858125" cy="285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t="65116" b="12791"/>
          <a:stretch>
            <a:fillRect/>
          </a:stretch>
        </p:blipFill>
        <p:spPr>
          <a:xfrm>
            <a:off x="1381147" y="785794"/>
            <a:ext cx="7858125" cy="1357322"/>
          </a:xfrm>
          <a:prstGeom prst="rect">
            <a:avLst/>
          </a:prstGeom>
        </p:spPr>
      </p:pic>
      <p:pic>
        <p:nvPicPr>
          <p:cNvPr id="7" name="object 2"/>
          <p:cNvPicPr/>
          <p:nvPr/>
        </p:nvPicPr>
        <p:blipFill>
          <a:blip r:embed="rId3" cstate="print"/>
          <a:srcRect t="87054"/>
          <a:stretch>
            <a:fillRect/>
          </a:stretch>
        </p:blipFill>
        <p:spPr>
          <a:xfrm>
            <a:off x="1819299" y="2357431"/>
            <a:ext cx="6134089" cy="642941"/>
          </a:xfrm>
          <a:prstGeom prst="rect">
            <a:avLst/>
          </a:prstGeom>
        </p:spPr>
      </p:pic>
      <p:pic>
        <p:nvPicPr>
          <p:cNvPr id="9" name="object 2"/>
          <p:cNvPicPr/>
          <p:nvPr/>
        </p:nvPicPr>
        <p:blipFill>
          <a:blip r:embed="rId4" cstate="print"/>
          <a:srcRect b="73611"/>
          <a:stretch>
            <a:fillRect/>
          </a:stretch>
        </p:blipFill>
        <p:spPr>
          <a:xfrm>
            <a:off x="1148974" y="3643334"/>
            <a:ext cx="7804546" cy="1357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46"/>
          </a:xfrm>
        </p:spPr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Formation of PDE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Different Integral of PDE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Lagranges Method</a:t>
            </a: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39784"/>
          </a:xfrm>
        </p:spPr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Homogeneous linear equation with </a:t>
            </a:r>
            <a:r>
              <a:rPr lang="en-IN" sz="4400" smtClean="0">
                <a:latin typeface="Andalus" pitchFamily="18" charset="-78"/>
                <a:cs typeface="Andalus" pitchFamily="18" charset="-78"/>
              </a:rPr>
              <a:t>constant coefficients</a:t>
            </a: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7" name="object 2"/>
          <p:cNvPicPr/>
          <p:nvPr/>
        </p:nvPicPr>
        <p:blipFill>
          <a:blip r:embed="rId3" cstate="print"/>
          <a:srcRect b="41196"/>
          <a:stretch>
            <a:fillRect/>
          </a:stretch>
        </p:blipFill>
        <p:spPr>
          <a:xfrm>
            <a:off x="523837" y="857233"/>
            <a:ext cx="10501386" cy="4143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ject 2"/>
          <p:cNvPicPr/>
          <p:nvPr/>
        </p:nvPicPr>
        <p:blipFill>
          <a:blip r:embed="rId2" cstate="print"/>
          <a:srcRect t="64014"/>
          <a:stretch>
            <a:fillRect/>
          </a:stretch>
        </p:blipFill>
        <p:spPr>
          <a:xfrm>
            <a:off x="166646" y="71414"/>
            <a:ext cx="10215634" cy="2143140"/>
          </a:xfrm>
          <a:prstGeom prst="rect">
            <a:avLst/>
          </a:prstGeom>
        </p:spPr>
      </p:pic>
      <p:pic>
        <p:nvPicPr>
          <p:cNvPr id="11" name="object 2"/>
          <p:cNvPicPr/>
          <p:nvPr/>
        </p:nvPicPr>
        <p:blipFill>
          <a:blip r:embed="rId3" cstate="print"/>
          <a:srcRect t="12790" b="53368"/>
          <a:stretch>
            <a:fillRect/>
          </a:stretch>
        </p:blipFill>
        <p:spPr>
          <a:xfrm>
            <a:off x="95208" y="1785926"/>
            <a:ext cx="9787005" cy="2000264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2" name="object 2"/>
          <p:cNvPicPr/>
          <p:nvPr/>
        </p:nvPicPr>
        <p:blipFill>
          <a:blip r:embed="rId3" cstate="print"/>
          <a:srcRect t="47253" b="21578"/>
          <a:stretch>
            <a:fillRect/>
          </a:stretch>
        </p:blipFill>
        <p:spPr>
          <a:xfrm>
            <a:off x="1714509" y="3929066"/>
            <a:ext cx="7239011" cy="21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ject 2"/>
          <p:cNvPicPr/>
          <p:nvPr/>
        </p:nvPicPr>
        <p:blipFill>
          <a:blip r:embed="rId2" cstate="print"/>
          <a:srcRect t="17105" b="43909"/>
          <a:stretch>
            <a:fillRect/>
          </a:stretch>
        </p:blipFill>
        <p:spPr>
          <a:xfrm>
            <a:off x="2938475" y="2509830"/>
            <a:ext cx="4738685" cy="1847864"/>
          </a:xfrm>
          <a:prstGeom prst="rect">
            <a:avLst/>
          </a:prstGeom>
        </p:spPr>
      </p:pic>
      <p:pic>
        <p:nvPicPr>
          <p:cNvPr id="10" name="object 2"/>
          <p:cNvPicPr/>
          <p:nvPr/>
        </p:nvPicPr>
        <p:blipFill>
          <a:blip r:embed="rId2" cstate="print"/>
          <a:srcRect l="36976" t="59089" r="49070" b="32772"/>
          <a:stretch>
            <a:fillRect/>
          </a:stretch>
        </p:blipFill>
        <p:spPr>
          <a:xfrm>
            <a:off x="5524496" y="4214818"/>
            <a:ext cx="785818" cy="500066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2" cstate="print"/>
          <a:srcRect r="20652" b="93827"/>
          <a:stretch>
            <a:fillRect/>
          </a:stretch>
        </p:blipFill>
        <p:spPr>
          <a:xfrm>
            <a:off x="595274" y="1857364"/>
            <a:ext cx="5715040" cy="428628"/>
          </a:xfrm>
          <a:prstGeom prst="rect">
            <a:avLst/>
          </a:prstGeom>
        </p:spPr>
      </p:pic>
      <p:pic>
        <p:nvPicPr>
          <p:cNvPr id="7" name="object 2"/>
          <p:cNvPicPr/>
          <p:nvPr/>
        </p:nvPicPr>
        <p:blipFill>
          <a:blip r:embed="rId2" cstate="print"/>
          <a:srcRect t="70158"/>
          <a:stretch>
            <a:fillRect/>
          </a:stretch>
        </p:blipFill>
        <p:spPr>
          <a:xfrm>
            <a:off x="3524232" y="4643446"/>
            <a:ext cx="4167181" cy="1571636"/>
          </a:xfrm>
          <a:prstGeom prst="rect">
            <a:avLst/>
          </a:prstGeom>
        </p:spPr>
      </p:pic>
      <p:pic>
        <p:nvPicPr>
          <p:cNvPr id="11" name="object 2"/>
          <p:cNvPicPr/>
          <p:nvPr/>
        </p:nvPicPr>
        <p:blipFill>
          <a:blip r:embed="rId4" cstate="print"/>
          <a:srcRect t="77908"/>
          <a:stretch>
            <a:fillRect/>
          </a:stretch>
        </p:blipFill>
        <p:spPr>
          <a:xfrm>
            <a:off x="1381147" y="214312"/>
            <a:ext cx="7786687" cy="13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b="85898"/>
          <a:stretch>
            <a:fillRect/>
          </a:stretch>
        </p:blipFill>
        <p:spPr>
          <a:xfrm>
            <a:off x="238084" y="357187"/>
            <a:ext cx="9525024" cy="1142987"/>
          </a:xfrm>
          <a:prstGeom prst="rect">
            <a:avLst/>
          </a:prstGeom>
        </p:spPr>
      </p:pic>
      <p:pic>
        <p:nvPicPr>
          <p:cNvPr id="7" name="object 2"/>
          <p:cNvPicPr/>
          <p:nvPr/>
        </p:nvPicPr>
        <p:blipFill>
          <a:blip r:embed="rId3" cstate="print"/>
          <a:srcRect t="19231"/>
          <a:stretch>
            <a:fillRect/>
          </a:stretch>
        </p:blipFill>
        <p:spPr>
          <a:xfrm>
            <a:off x="595274" y="1643068"/>
            <a:ext cx="7715250" cy="450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7" name="object 2"/>
          <p:cNvPicPr/>
          <p:nvPr/>
        </p:nvPicPr>
        <p:blipFill>
          <a:blip r:embed="rId3" cstate="print"/>
          <a:srcRect l="9091" r="72727" b="84483"/>
          <a:stretch>
            <a:fillRect/>
          </a:stretch>
        </p:blipFill>
        <p:spPr>
          <a:xfrm>
            <a:off x="2666976" y="357166"/>
            <a:ext cx="1214446" cy="1071570"/>
          </a:xfrm>
          <a:prstGeom prst="rect">
            <a:avLst/>
          </a:prstGeom>
        </p:spPr>
      </p:pic>
      <p:pic>
        <p:nvPicPr>
          <p:cNvPr id="9" name="object 2"/>
          <p:cNvPicPr/>
          <p:nvPr/>
        </p:nvPicPr>
        <p:blipFill>
          <a:blip r:embed="rId3" cstate="print"/>
          <a:srcRect t="5086" r="96313" b="88980"/>
          <a:stretch>
            <a:fillRect/>
          </a:stretch>
        </p:blipFill>
        <p:spPr>
          <a:xfrm>
            <a:off x="2095472" y="428604"/>
            <a:ext cx="642942" cy="571504"/>
          </a:xfrm>
          <a:prstGeom prst="rect">
            <a:avLst/>
          </a:prstGeom>
        </p:spPr>
      </p:pic>
      <p:pic>
        <p:nvPicPr>
          <p:cNvPr id="10" name="object 2"/>
          <p:cNvPicPr/>
          <p:nvPr/>
        </p:nvPicPr>
        <p:blipFill>
          <a:blip r:embed="rId3" cstate="print"/>
          <a:srcRect t="22078"/>
          <a:stretch>
            <a:fillRect/>
          </a:stretch>
        </p:blipFill>
        <p:spPr>
          <a:xfrm>
            <a:off x="2214573" y="1643050"/>
            <a:ext cx="5238749" cy="428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ject 2"/>
          <p:cNvPicPr/>
          <p:nvPr/>
        </p:nvPicPr>
        <p:blipFill>
          <a:blip r:embed="rId2" cstate="print"/>
          <a:srcRect t="40698" b="47674"/>
          <a:stretch>
            <a:fillRect/>
          </a:stretch>
        </p:blipFill>
        <p:spPr>
          <a:xfrm>
            <a:off x="2024034" y="2285992"/>
            <a:ext cx="7358114" cy="642942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2" cstate="print"/>
          <a:srcRect r="7099" b="86047"/>
          <a:stretch>
            <a:fillRect/>
          </a:stretch>
        </p:blipFill>
        <p:spPr>
          <a:xfrm>
            <a:off x="214311" y="214290"/>
            <a:ext cx="9453589" cy="1071570"/>
          </a:xfrm>
          <a:prstGeom prst="rect">
            <a:avLst/>
          </a:prstGeom>
        </p:spPr>
      </p:pic>
      <p:pic>
        <p:nvPicPr>
          <p:cNvPr id="7" name="object 2"/>
          <p:cNvPicPr/>
          <p:nvPr/>
        </p:nvPicPr>
        <p:blipFill>
          <a:blip r:embed="rId2" cstate="print"/>
          <a:srcRect t="17442" r="20062" b="73256"/>
          <a:stretch>
            <a:fillRect/>
          </a:stretch>
        </p:blipFill>
        <p:spPr>
          <a:xfrm>
            <a:off x="1571633" y="1285860"/>
            <a:ext cx="6167441" cy="571504"/>
          </a:xfrm>
          <a:prstGeom prst="rect">
            <a:avLst/>
          </a:prstGeom>
        </p:spPr>
      </p:pic>
      <p:pic>
        <p:nvPicPr>
          <p:cNvPr id="9" name="object 2"/>
          <p:cNvPicPr/>
          <p:nvPr/>
        </p:nvPicPr>
        <p:blipFill>
          <a:blip r:embed="rId2" cstate="print"/>
          <a:srcRect t="33721" r="77469" b="58139"/>
          <a:stretch>
            <a:fillRect/>
          </a:stretch>
        </p:blipFill>
        <p:spPr>
          <a:xfrm>
            <a:off x="714377" y="1928802"/>
            <a:ext cx="1738285" cy="500066"/>
          </a:xfrm>
          <a:prstGeom prst="rect">
            <a:avLst/>
          </a:prstGeom>
        </p:spPr>
      </p:pic>
      <p:pic>
        <p:nvPicPr>
          <p:cNvPr id="11" name="object 2"/>
          <p:cNvPicPr/>
          <p:nvPr/>
        </p:nvPicPr>
        <p:blipFill>
          <a:blip r:embed="rId2" cstate="print"/>
          <a:srcRect t="50000"/>
          <a:stretch>
            <a:fillRect/>
          </a:stretch>
        </p:blipFill>
        <p:spPr>
          <a:xfrm>
            <a:off x="1166778" y="2786058"/>
            <a:ext cx="8572506" cy="350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b="89091"/>
          <a:stretch>
            <a:fillRect/>
          </a:stretch>
        </p:blipFill>
        <p:spPr>
          <a:xfrm>
            <a:off x="1571633" y="357187"/>
            <a:ext cx="8167705" cy="642921"/>
          </a:xfrm>
          <a:prstGeom prst="rect">
            <a:avLst/>
          </a:prstGeom>
        </p:spPr>
      </p:pic>
      <p:pic>
        <p:nvPicPr>
          <p:cNvPr id="7" name="object 2"/>
          <p:cNvPicPr/>
          <p:nvPr/>
        </p:nvPicPr>
        <p:blipFill>
          <a:blip r:embed="rId3" cstate="print"/>
          <a:srcRect t="32727" b="30909"/>
          <a:stretch>
            <a:fillRect/>
          </a:stretch>
        </p:blipFill>
        <p:spPr>
          <a:xfrm>
            <a:off x="1238269" y="1000115"/>
            <a:ext cx="7215185" cy="1357315"/>
          </a:xfrm>
          <a:prstGeom prst="rect">
            <a:avLst/>
          </a:prstGeom>
        </p:spPr>
      </p:pic>
      <p:pic>
        <p:nvPicPr>
          <p:cNvPr id="9" name="object 2"/>
          <p:cNvPicPr/>
          <p:nvPr/>
        </p:nvPicPr>
        <p:blipFill>
          <a:blip r:embed="rId3" cstate="print"/>
          <a:srcRect t="87272"/>
          <a:stretch>
            <a:fillRect/>
          </a:stretch>
        </p:blipFill>
        <p:spPr>
          <a:xfrm>
            <a:off x="1381092" y="2428868"/>
            <a:ext cx="6929433" cy="500066"/>
          </a:xfrm>
          <a:prstGeom prst="rect">
            <a:avLst/>
          </a:prstGeom>
        </p:spPr>
      </p:pic>
      <p:pic>
        <p:nvPicPr>
          <p:cNvPr id="10" name="object 2"/>
          <p:cNvPicPr/>
          <p:nvPr/>
        </p:nvPicPr>
        <p:blipFill>
          <a:blip r:embed="rId4" cstate="print"/>
          <a:srcRect r="59683" b="72882"/>
          <a:stretch>
            <a:fillRect/>
          </a:stretch>
        </p:blipFill>
        <p:spPr>
          <a:xfrm>
            <a:off x="666712" y="3071840"/>
            <a:ext cx="3024172" cy="1142978"/>
          </a:xfrm>
          <a:prstGeom prst="rect">
            <a:avLst/>
          </a:prstGeom>
        </p:spPr>
      </p:pic>
      <p:pic>
        <p:nvPicPr>
          <p:cNvPr id="11" name="object 2"/>
          <p:cNvPicPr/>
          <p:nvPr/>
        </p:nvPicPr>
        <p:blipFill>
          <a:blip r:embed="rId4" cstate="print"/>
          <a:srcRect t="32203" b="33898"/>
          <a:stretch>
            <a:fillRect/>
          </a:stretch>
        </p:blipFill>
        <p:spPr>
          <a:xfrm>
            <a:off x="3738599" y="3286124"/>
            <a:ext cx="7500937" cy="1428760"/>
          </a:xfrm>
          <a:prstGeom prst="rect">
            <a:avLst/>
          </a:prstGeom>
        </p:spPr>
      </p:pic>
      <p:pic>
        <p:nvPicPr>
          <p:cNvPr id="12" name="object 2"/>
          <p:cNvPicPr/>
          <p:nvPr/>
        </p:nvPicPr>
        <p:blipFill>
          <a:blip r:embed="rId4" cstate="print"/>
          <a:srcRect t="64407"/>
          <a:stretch>
            <a:fillRect/>
          </a:stretch>
        </p:blipFill>
        <p:spPr>
          <a:xfrm>
            <a:off x="380960" y="4786336"/>
            <a:ext cx="7500937" cy="1500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653</TotalTime>
  <Words>225</Words>
  <Application>Microsoft Office PowerPoint</Application>
  <PresentationFormat>Custom</PresentationFormat>
  <Paragraphs>51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   Mathematics-III (BTCS-2302)   </vt:lpstr>
      <vt:lpstr>Topic Discussed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92</cp:revision>
  <dcterms:created xsi:type="dcterms:W3CDTF">2020-11-12T04:35:12Z</dcterms:created>
  <dcterms:modified xsi:type="dcterms:W3CDTF">2023-07-26T08:57:28Z</dcterms:modified>
</cp:coreProperties>
</file>