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58" r:id="rId6"/>
    <p:sldId id="259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500" autoAdjust="0"/>
    <p:restoredTop sz="94660"/>
  </p:normalViewPr>
  <p:slideViewPr>
    <p:cSldViewPr>
      <p:cViewPr varScale="1">
        <p:scale>
          <a:sx n="68" d="100"/>
          <a:sy n="68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E2564-E1C0-47FB-9B0F-CAD2BF2255EC}" type="datetimeFigureOut">
              <a:rPr lang="en-US" smtClean="0"/>
              <a:pPr/>
              <a:t>23/06/2023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9D3C5-84D6-43A8-BFD5-906226480E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5113" cy="2286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300" b="1" dirty="0" smtClean="0"/>
              <a:t> </a:t>
            </a: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Peripherals and Interfaces</a:t>
            </a:r>
            <a:b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BTCS-3505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6650" y="9525"/>
            <a:ext cx="14779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126038" y="6392863"/>
            <a:ext cx="40179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ctr" defTabSz="912813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7027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dirty="0"/>
              <a:t>Prepared by</a:t>
            </a:r>
            <a:r>
              <a:rPr lang="en-IN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25" cy="1447800"/>
          </a:xfrm>
          <a:prstGeom prst="rect">
            <a:avLst/>
          </a:prstGeom>
        </p:spPr>
        <p:txBody>
          <a:bodyPr lIns="91430" tIns="45715" rIns="91430" bIns="45715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/>
            </a:extLst>
          </p:cNvPr>
          <p:cNvSpPr/>
          <p:nvPr/>
        </p:nvSpPr>
        <p:spPr>
          <a:xfrm>
            <a:off x="7938" y="6392863"/>
            <a:ext cx="5186362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TV tuner </a:t>
            </a:r>
            <a:r>
              <a:rPr lang="en-US" b="1" dirty="0" smtClean="0"/>
              <a:t>card</a:t>
            </a:r>
            <a:endParaRPr lang="en-US" dirty="0"/>
          </a:p>
        </p:txBody>
      </p:sp>
      <p:pic>
        <p:nvPicPr>
          <p:cNvPr id="3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/>
              <a:t>A TV tuner card is a kind of television tuner that </a:t>
            </a:r>
            <a:r>
              <a:rPr lang="en-US" b="1" dirty="0"/>
              <a:t>allows television signals to be received by a computer</a:t>
            </a:r>
            <a:r>
              <a:rPr lang="en-US" dirty="0"/>
              <a:t>.</a:t>
            </a:r>
            <a:endParaRPr lang="en-US" dirty="0" smtClean="0"/>
          </a:p>
          <a:p>
            <a:pPr algn="just">
              <a:lnSpc>
                <a:spcPct val="170000"/>
              </a:lnSpc>
            </a:pPr>
            <a:r>
              <a:rPr lang="en-US" dirty="0" smtClean="0"/>
              <a:t>A </a:t>
            </a:r>
            <a:r>
              <a:rPr lang="en-US" dirty="0"/>
              <a:t>computer is capable of showing TV stations on a monitor using a </a:t>
            </a:r>
            <a:r>
              <a:rPr lang="en-US" b="1" dirty="0"/>
              <a:t>TV tuner card</a:t>
            </a:r>
            <a:r>
              <a:rPr lang="en-US" dirty="0" smtClean="0"/>
              <a:t>.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The TV tuner card allows the user to connect a coaxial cable to the computer.</a:t>
            </a:r>
          </a:p>
          <a:p>
            <a:pPr algn="just">
              <a:lnSpc>
                <a:spcPct val="170000"/>
              </a:lnSpc>
            </a:pPr>
            <a:r>
              <a:rPr lang="en-US" dirty="0"/>
              <a:t>A TV tuner card can even provide a method for recording TV shows on the computer for later</a:t>
            </a:r>
          </a:p>
        </p:txBody>
      </p:sp>
      <p:sp>
        <p:nvSpPr>
          <p:cNvPr id="3074" name="AutoShape 2" descr="Search in sidebar qu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6" name="Picture 4" descr="See related image deta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743200"/>
            <a:ext cx="2438400" cy="2667000"/>
          </a:xfrm>
          <a:prstGeom prst="rect">
            <a:avLst/>
          </a:prstGeom>
          <a:noFill/>
        </p:spPr>
      </p:pic>
      <p:pic>
        <p:nvPicPr>
          <p:cNvPr id="6" name="Picture 5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Key points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Digital tuners allow the TV to receive digital television signals broadcast over the air.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TVs often include labels that indicate whether a digital tuner is present.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Many digital tuners still require an antenna to be used.</a:t>
            </a:r>
          </a:p>
          <a:p>
            <a:endParaRPr lang="en-US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b="1" dirty="0"/>
              <a:t>What Requires a Digital TV Tuner?</a:t>
            </a:r>
          </a:p>
          <a:p>
            <a:pPr algn="just">
              <a:lnSpc>
                <a:spcPct val="150000"/>
              </a:lnSpc>
            </a:pPr>
            <a:r>
              <a:rPr lang="en-US" b="1" dirty="0"/>
              <a:t>Do I need an antenna if my TV has a built-in digital tuner</a:t>
            </a:r>
            <a:r>
              <a:rPr lang="en-US" b="1" dirty="0" smtClean="0"/>
              <a:t>? </a:t>
            </a:r>
            <a:r>
              <a:rPr lang="en-US" sz="1600" b="1" dirty="0" smtClean="0"/>
              <a:t>(</a:t>
            </a:r>
            <a:r>
              <a:rPr lang="en-US" sz="1600" dirty="0"/>
              <a:t>Yes, because the TV still needs something to receive the over-the-air signal. If you do not want to watch local over-the-air channels and only want to stream or watch something using a different device, you do not need an antenna</a:t>
            </a:r>
            <a:r>
              <a:rPr lang="en-US" sz="1600" dirty="0" smtClean="0"/>
              <a:t>.)</a:t>
            </a:r>
          </a:p>
          <a:p>
            <a:pPr algn="just">
              <a:lnSpc>
                <a:spcPct val="150000"/>
              </a:lnSpc>
            </a:pPr>
            <a:endParaRPr lang="en-US" sz="1600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Difference between Monitor and </a:t>
            </a:r>
            <a:r>
              <a:rPr lang="en-US" b="1" dirty="0" smtClean="0"/>
              <a:t>Television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n-US" b="1" dirty="0" smtClean="0"/>
              <a:t>Monitor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A monitor is a computer hardware device that we use with other hardware devices of a computer such as a keyboard for typing and printer for printing</a:t>
            </a:r>
            <a:r>
              <a:rPr lang="en-US" dirty="0" smtClean="0"/>
              <a:t>.</a:t>
            </a:r>
          </a:p>
          <a:p>
            <a:pPr algn="just">
              <a:lnSpc>
                <a:spcPct val="160000"/>
              </a:lnSpc>
              <a:buNone/>
            </a:pPr>
            <a:r>
              <a:rPr lang="en-US" b="1" dirty="0" smtClean="0"/>
              <a:t>Television</a:t>
            </a:r>
          </a:p>
          <a:p>
            <a:pPr algn="just">
              <a:lnSpc>
                <a:spcPct val="160000"/>
              </a:lnSpc>
            </a:pPr>
            <a:r>
              <a:rPr lang="en-US" dirty="0"/>
              <a:t>Televisions are used as the electronic device for viewing the video content. Broadcasting signals are received by TVs and then changed them into pictures and sound.</a:t>
            </a: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  <p:pic>
        <p:nvPicPr>
          <p:cNvPr id="4" name="Picture 3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609602"/>
          <a:ext cx="7848600" cy="547126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924300"/>
                <a:gridCol w="3924300"/>
              </a:tblGrid>
              <a:tr h="49141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dirty="0"/>
                        <a:t>Monitors</a:t>
                      </a: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dirty="0"/>
                        <a:t>Televisions</a:t>
                      </a:r>
                    </a:p>
                  </a:txBody>
                  <a:tcPr marL="95250" marR="95250" marT="95250" marB="95250" anchor="ctr"/>
                </a:tc>
              </a:tr>
              <a:tr h="78811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 dirty="0"/>
                        <a:t>The Size of the Monitor is Small as compared to Televisions.</a:t>
                      </a:r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/>
                        <a:t>The Size of Television is Large.</a:t>
                      </a:r>
                    </a:p>
                  </a:txBody>
                  <a:tcPr marL="95250" marR="95250" marT="133350" marB="133350" anchor="ctr"/>
                </a:tc>
              </a:tr>
              <a:tr h="556313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/>
                        <a:t>The Resolution of a Monitor is High.</a:t>
                      </a:r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/>
                        <a:t>The Resolution of a Television is Low.</a:t>
                      </a:r>
                    </a:p>
                  </a:txBody>
                  <a:tcPr marL="95250" marR="95250" marT="133350" marB="133350" anchor="ctr"/>
                </a:tc>
              </a:tr>
              <a:tr h="556313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/>
                        <a:t>Image lagging in Monitor is Less.</a:t>
                      </a:r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/>
                        <a:t>Image Lagging in Television is More.</a:t>
                      </a:r>
                    </a:p>
                  </a:txBody>
                  <a:tcPr marL="95250" marR="95250" marT="133350" marB="133350" anchor="ctr"/>
                </a:tc>
              </a:tr>
              <a:tr h="78811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 dirty="0"/>
                        <a:t>The Viewing Angle of a Monitor is approximately 110 degrees.</a:t>
                      </a:r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/>
                        <a:t>The Viewing Angle of a Television is around 160 degrees.</a:t>
                      </a:r>
                    </a:p>
                  </a:txBody>
                  <a:tcPr marL="95250" marR="95250" marT="133350" marB="133350" anchor="ctr"/>
                </a:tc>
              </a:tr>
              <a:tr h="788110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 dirty="0"/>
                        <a:t>Image Quality on Monitor is more Sharp and Clear.</a:t>
                      </a:r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 dirty="0"/>
                        <a:t>Image Quality on Television is more Realistic and Smooth.</a:t>
                      </a:r>
                    </a:p>
                  </a:txBody>
                  <a:tcPr marL="95250" marR="95250" marT="133350" marB="133350" anchor="ctr"/>
                </a:tc>
              </a:tr>
              <a:tr h="451232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 dirty="0"/>
                        <a:t>There is More Number of Input Jacks in a Monitor to connect more devices.</a:t>
                      </a:r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 dirty="0"/>
                        <a:t>There is Less Number of Input Jacks.</a:t>
                      </a:r>
                    </a:p>
                  </a:txBody>
                  <a:tcPr marL="95250" marR="95250" marT="133350" marB="133350" anchor="ctr"/>
                </a:tc>
              </a:tr>
              <a:tr h="451232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/>
                        <a:t>Monitors do not have a Tuner.</a:t>
                      </a:r>
                    </a:p>
                  </a:txBody>
                  <a:tcPr marL="95250" marR="95250" marT="133350" marB="133350" anchor="ctr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1800" b="0" dirty="0"/>
                        <a:t>Television has a Tuner.</a:t>
                      </a:r>
                    </a:p>
                  </a:txBody>
                  <a:tcPr marL="95250" marR="95250" marT="133350" marB="133350" anchor="ctr"/>
                </a:tc>
              </a:tr>
            </a:tbl>
          </a:graphicData>
        </a:graphic>
      </p:graphicFrame>
      <p:pic>
        <p:nvPicPr>
          <p:cNvPr id="3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816" y="0"/>
            <a:ext cx="1625184" cy="89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0" y="6492202"/>
            <a:ext cx="5703984" cy="365798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51" tIns="48326" rIns="96651" bIns="48326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1500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347</Words>
  <Application>Microsoft Office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Computer Peripherals and Interfaces BTCS-3505    </vt:lpstr>
      <vt:lpstr>TV tuner card</vt:lpstr>
      <vt:lpstr>Introduction</vt:lpstr>
      <vt:lpstr>Key points</vt:lpstr>
      <vt:lpstr>Slide 5</vt:lpstr>
      <vt:lpstr>Difference between Monitor and Television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 tuner card</dc:title>
  <dc:creator>Intel</dc:creator>
  <cp:lastModifiedBy>Admin</cp:lastModifiedBy>
  <cp:revision>6</cp:revision>
  <dcterms:created xsi:type="dcterms:W3CDTF">2022-10-09T16:03:40Z</dcterms:created>
  <dcterms:modified xsi:type="dcterms:W3CDTF">2023-06-23T09:01:35Z</dcterms:modified>
</cp:coreProperties>
</file>