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78" r:id="rId2"/>
    <p:sldId id="282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168" y="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19106" y="928670"/>
            <a:ext cx="1228768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Applications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4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4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64000"/>
          </a:blip>
          <a:srcRect/>
          <a:stretch>
            <a:fillRect/>
          </a:stretch>
        </p:blipFill>
        <p:spPr bwMode="auto">
          <a:xfrm>
            <a:off x="777917" y="1071547"/>
            <a:ext cx="91804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(1 / t )f(t)</a:t>
            </a:r>
            <a:endParaRPr sz="4000" b="1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 t. f(t)</a:t>
            </a:r>
            <a:endParaRPr sz="4000" b="1">
              <a:latin typeface="Calibri Light"/>
              <a:cs typeface="Calibri Ligh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3000" contrast="86000"/>
          </a:blip>
          <a:srcRect/>
          <a:stretch>
            <a:fillRect/>
          </a:stretch>
        </p:blipFill>
        <p:spPr bwMode="auto">
          <a:xfrm>
            <a:off x="643739" y="928670"/>
            <a:ext cx="1073930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809720" y="71414"/>
            <a:ext cx="8099044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112520">
              <a:lnSpc>
                <a:spcPct val="100000"/>
              </a:lnSpc>
              <a:spcBef>
                <a:spcPts val="105"/>
              </a:spcBef>
            </a:pPr>
            <a:r>
              <a:rPr b="1" smtClean="0"/>
              <a:t>UNIT</a:t>
            </a:r>
            <a:r>
              <a:rPr b="1" spc="-204" smtClean="0"/>
              <a:t> </a:t>
            </a:r>
            <a:r>
              <a:rPr b="1" dirty="0"/>
              <a:t>STEP</a:t>
            </a:r>
            <a:r>
              <a:rPr b="1" spc="-204" dirty="0"/>
              <a:t> </a:t>
            </a:r>
            <a:r>
              <a:rPr b="1" spc="-25" dirty="0"/>
              <a:t>FUNCTION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5000" contrast="86000"/>
          </a:blip>
          <a:srcRect/>
          <a:stretch>
            <a:fillRect/>
          </a:stretch>
        </p:blipFill>
        <p:spPr bwMode="auto">
          <a:xfrm>
            <a:off x="0" y="2071678"/>
            <a:ext cx="1210451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0" y="714356"/>
            <a:ext cx="11668164" cy="70532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880110" marR="5080" indent="-867410">
              <a:lnSpc>
                <a:spcPts val="4750"/>
              </a:lnSpc>
              <a:spcBef>
                <a:spcPts val="700"/>
              </a:spcBef>
            </a:pPr>
            <a:r>
              <a:rPr b="1" spc="-20" smtClean="0"/>
              <a:t>LAPLACE</a:t>
            </a:r>
            <a:r>
              <a:rPr b="1" spc="-180" smtClean="0"/>
              <a:t> </a:t>
            </a:r>
            <a:r>
              <a:rPr b="1" spc="-40" dirty="0"/>
              <a:t>TRANSFORM</a:t>
            </a:r>
            <a:r>
              <a:rPr b="1" spc="-195" dirty="0"/>
              <a:t> </a:t>
            </a:r>
            <a:r>
              <a:rPr b="1" spc="-25" dirty="0"/>
              <a:t>OF </a:t>
            </a:r>
            <a:r>
              <a:rPr b="1" dirty="0"/>
              <a:t>UNIT</a:t>
            </a:r>
            <a:r>
              <a:rPr b="1" spc="-235" dirty="0"/>
              <a:t> </a:t>
            </a:r>
            <a:r>
              <a:rPr b="1" dirty="0"/>
              <a:t>STEP</a:t>
            </a:r>
            <a:r>
              <a:rPr b="1" spc="-225" dirty="0"/>
              <a:t> </a:t>
            </a:r>
            <a:r>
              <a:rPr b="1" spc="-10" dirty="0"/>
              <a:t>FUNCTION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44000" contrast="96000"/>
          </a:blip>
          <a:srcRect/>
          <a:stretch>
            <a:fillRect/>
          </a:stretch>
        </p:blipFill>
        <p:spPr bwMode="auto">
          <a:xfrm>
            <a:off x="452398" y="1728788"/>
            <a:ext cx="10858576" cy="44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4000" contrast="96000"/>
          </a:blip>
          <a:srcRect/>
          <a:stretch>
            <a:fillRect/>
          </a:stretch>
        </p:blipFill>
        <p:spPr bwMode="auto">
          <a:xfrm>
            <a:off x="71082" y="857232"/>
            <a:ext cx="1204983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4434" y="1109339"/>
            <a:ext cx="11968350" cy="517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915763"/>
          </a:xfrm>
          <a:prstGeom prst="rect">
            <a:avLst/>
          </a:prstGeom>
        </p:spPr>
        <p:txBody>
          <a:bodyPr vert="horz" wrap="square" lIns="0" tIns="236346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5"/>
              </a:spcBef>
            </a:pPr>
            <a:r>
              <a:rPr b="1" dirty="0"/>
              <a:t>16.</a:t>
            </a:r>
            <a:r>
              <a:rPr b="1" spc="-165" dirty="0"/>
              <a:t> </a:t>
            </a:r>
            <a:r>
              <a:rPr b="1" spc="-20" dirty="0"/>
              <a:t>PERIODIC</a:t>
            </a:r>
            <a:r>
              <a:rPr b="1" spc="-180" dirty="0"/>
              <a:t> </a:t>
            </a:r>
            <a:r>
              <a:rPr b="1" spc="-30" dirty="0"/>
              <a:t>FUNCTIONS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5000"/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54" y="1338263"/>
            <a:ext cx="9190226" cy="444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197</Words>
  <Application>Microsoft Office PowerPoint</Application>
  <PresentationFormat>Custom</PresentationFormat>
  <Paragraphs>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Mathematics-III (BTCS-2302)   </vt:lpstr>
      <vt:lpstr>Topic Discussed</vt:lpstr>
      <vt:lpstr>Slide 3</vt:lpstr>
      <vt:lpstr>Slide 4</vt:lpstr>
      <vt:lpstr>UNIT STEP FUNCTION</vt:lpstr>
      <vt:lpstr>LAPLACE TRANSFORM OF UNIT STEP FUNCTION</vt:lpstr>
      <vt:lpstr>Slide 7</vt:lpstr>
      <vt:lpstr>16. PERIODIC FUNCTIONS</vt:lpstr>
      <vt:lpstr>Slide 9</vt:lpstr>
      <vt:lpstr>Slide 10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90</cp:revision>
  <dcterms:created xsi:type="dcterms:W3CDTF">2020-11-12T04:35:12Z</dcterms:created>
  <dcterms:modified xsi:type="dcterms:W3CDTF">2023-07-26T09:00:13Z</dcterms:modified>
</cp:coreProperties>
</file>