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bin" ContentType="application/vnd.openxmlformats-officedocument.oleObject"/>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85" r:id="rId3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822"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image" Target="../media/image3.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5.wmf"/></Relationships>
</file>

<file path=ppt/drawings/_rels/vmlDrawing4.vml.rels><?xml version="1.0" encoding="UTF-8" standalone="yes"?>
<Relationships xmlns="http://schemas.openxmlformats.org/package/2006/relationships"><Relationship Id="rId2" Type="http://schemas.openxmlformats.org/officeDocument/2006/relationships/image" Target="../media/image7.wmf"/><Relationship Id="rId1" Type="http://schemas.openxmlformats.org/officeDocument/2006/relationships/image" Target="../media/image6.wmf"/></Relationships>
</file>

<file path=ppt/drawings/_rels/vmlDrawing5.vml.rels><?xml version="1.0" encoding="UTF-8" standalone="yes"?>
<Relationships xmlns="http://schemas.openxmlformats.org/package/2006/relationships"><Relationship Id="rId2" Type="http://schemas.openxmlformats.org/officeDocument/2006/relationships/image" Target="../media/image13.wmf"/><Relationship Id="rId1" Type="http://schemas.openxmlformats.org/officeDocument/2006/relationships/image" Target="../media/image12.w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14.w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15.w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16.wmf"/></Relationships>
</file>

<file path=ppt/drawings/_rels/vmlDrawing9.vml.rels><?xml version="1.0" encoding="UTF-8" standalone="yes"?>
<Relationships xmlns="http://schemas.openxmlformats.org/package/2006/relationships"><Relationship Id="rId2" Type="http://schemas.openxmlformats.org/officeDocument/2006/relationships/image" Target="../media/image18.wmf"/><Relationship Id="rId1" Type="http://schemas.openxmlformats.org/officeDocument/2006/relationships/image" Target="../media/image17.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E6C8DF6-6628-41BB-88E3-25B8A0CAD56D}" type="datetimeFigureOut">
              <a:rPr lang="en-US" smtClean="0"/>
              <a:pPr/>
              <a:t>8/3/2023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88C2DF0-4B86-451E-BE4E-7C7CB82C7869}"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E6C8DF6-6628-41BB-88E3-25B8A0CAD56D}" type="datetimeFigureOut">
              <a:rPr lang="en-US" smtClean="0"/>
              <a:pPr/>
              <a:t>8/3/2023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88C2DF0-4B86-451E-BE4E-7C7CB82C7869}"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E6C8DF6-6628-41BB-88E3-25B8A0CAD56D}" type="datetimeFigureOut">
              <a:rPr lang="en-US" smtClean="0"/>
              <a:pPr/>
              <a:t>8/3/2023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88C2DF0-4B86-451E-BE4E-7C7CB82C7869}"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E6C8DF6-6628-41BB-88E3-25B8A0CAD56D}" type="datetimeFigureOut">
              <a:rPr lang="en-US" smtClean="0"/>
              <a:pPr/>
              <a:t>8/3/2023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88C2DF0-4B86-451E-BE4E-7C7CB82C7869}"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E6C8DF6-6628-41BB-88E3-25B8A0CAD56D}" type="datetimeFigureOut">
              <a:rPr lang="en-US" smtClean="0"/>
              <a:pPr/>
              <a:t>8/3/2023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88C2DF0-4B86-451E-BE4E-7C7CB82C7869}"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E6C8DF6-6628-41BB-88E3-25B8A0CAD56D}" type="datetimeFigureOut">
              <a:rPr lang="en-US" smtClean="0"/>
              <a:pPr/>
              <a:t>8/3/2023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88C2DF0-4B86-451E-BE4E-7C7CB82C7869}"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E6C8DF6-6628-41BB-88E3-25B8A0CAD56D}" type="datetimeFigureOut">
              <a:rPr lang="en-US" smtClean="0"/>
              <a:pPr/>
              <a:t>8/3/2023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88C2DF0-4B86-451E-BE4E-7C7CB82C7869}"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E6C8DF6-6628-41BB-88E3-25B8A0CAD56D}" type="datetimeFigureOut">
              <a:rPr lang="en-US" smtClean="0"/>
              <a:pPr/>
              <a:t>8/3/2023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88C2DF0-4B86-451E-BE4E-7C7CB82C7869}"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E6C8DF6-6628-41BB-88E3-25B8A0CAD56D}" type="datetimeFigureOut">
              <a:rPr lang="en-US" smtClean="0"/>
              <a:pPr/>
              <a:t>8/3/2023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88C2DF0-4B86-451E-BE4E-7C7CB82C7869}"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E6C8DF6-6628-41BB-88E3-25B8A0CAD56D}" type="datetimeFigureOut">
              <a:rPr lang="en-US" smtClean="0"/>
              <a:pPr/>
              <a:t>8/3/2023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88C2DF0-4B86-451E-BE4E-7C7CB82C7869}"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E6C8DF6-6628-41BB-88E3-25B8A0CAD56D}" type="datetimeFigureOut">
              <a:rPr lang="en-US" smtClean="0"/>
              <a:pPr/>
              <a:t>8/3/2023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88C2DF0-4B86-451E-BE4E-7C7CB82C7869}"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E6C8DF6-6628-41BB-88E3-25B8A0CAD56D}" type="datetimeFigureOut">
              <a:rPr lang="en-US" smtClean="0"/>
              <a:pPr/>
              <a:t>8/3/2023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88C2DF0-4B86-451E-BE4E-7C7CB82C7869}"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oleObject" Target="../embeddings/oleObject7.bin"/><Relationship Id="rId2" Type="http://schemas.openxmlformats.org/officeDocument/2006/relationships/slideLayout" Target="../slideLayouts/slideLayout7.xml"/><Relationship Id="rId1" Type="http://schemas.openxmlformats.org/officeDocument/2006/relationships/vmlDrawing" Target="../drawings/vmlDrawing5.vml"/><Relationship Id="rId5" Type="http://schemas.openxmlformats.org/officeDocument/2006/relationships/image" Target="../media/image1.jpeg"/><Relationship Id="rId4" Type="http://schemas.openxmlformats.org/officeDocument/2006/relationships/oleObject" Target="../embeddings/oleObject8.bin"/></Relationships>
</file>

<file path=ppt/slides/_rels/slide16.xml.rels><?xml version="1.0" encoding="UTF-8" standalone="yes"?>
<Relationships xmlns="http://schemas.openxmlformats.org/package/2006/relationships"><Relationship Id="rId3" Type="http://schemas.openxmlformats.org/officeDocument/2006/relationships/oleObject" Target="../embeddings/oleObject9.bin"/><Relationship Id="rId2" Type="http://schemas.openxmlformats.org/officeDocument/2006/relationships/slideLayout" Target="../slideLayouts/slideLayout7.xml"/><Relationship Id="rId1" Type="http://schemas.openxmlformats.org/officeDocument/2006/relationships/vmlDrawing" Target="../drawings/vmlDrawing6.vml"/><Relationship Id="rId4" Type="http://schemas.openxmlformats.org/officeDocument/2006/relationships/image" Target="../media/image1.jpeg"/></Relationships>
</file>

<file path=ppt/slides/_rels/slide17.xml.rels><?xml version="1.0" encoding="UTF-8" standalone="yes"?>
<Relationships xmlns="http://schemas.openxmlformats.org/package/2006/relationships"><Relationship Id="rId3" Type="http://schemas.openxmlformats.org/officeDocument/2006/relationships/oleObject" Target="../embeddings/oleObject10.bin"/><Relationship Id="rId2" Type="http://schemas.openxmlformats.org/officeDocument/2006/relationships/slideLayout" Target="../slideLayouts/slideLayout7.xml"/><Relationship Id="rId1" Type="http://schemas.openxmlformats.org/officeDocument/2006/relationships/vmlDrawing" Target="../drawings/vmlDrawing7.vml"/><Relationship Id="rId4" Type="http://schemas.openxmlformats.org/officeDocument/2006/relationships/image" Target="../media/image1.jpeg"/></Relationships>
</file>

<file path=ppt/slides/_rels/slide18.xml.rels><?xml version="1.0" encoding="UTF-8" standalone="yes"?>
<Relationships xmlns="http://schemas.openxmlformats.org/package/2006/relationships"><Relationship Id="rId3" Type="http://schemas.openxmlformats.org/officeDocument/2006/relationships/oleObject" Target="../embeddings/oleObject11.bin"/><Relationship Id="rId2" Type="http://schemas.openxmlformats.org/officeDocument/2006/relationships/slideLayout" Target="../slideLayouts/slideLayout7.xml"/><Relationship Id="rId1" Type="http://schemas.openxmlformats.org/officeDocument/2006/relationships/vmlDrawing" Target="../drawings/vmlDrawing8.vml"/><Relationship Id="rId4" Type="http://schemas.openxmlformats.org/officeDocument/2006/relationships/image" Target="../media/image1.jpeg"/></Relationships>
</file>

<file path=ppt/slides/_rels/slide19.xml.rels><?xml version="1.0" encoding="UTF-8" standalone="yes"?>
<Relationships xmlns="http://schemas.openxmlformats.org/package/2006/relationships"><Relationship Id="rId3" Type="http://schemas.openxmlformats.org/officeDocument/2006/relationships/oleObject" Target="../embeddings/oleObject12.bin"/><Relationship Id="rId2" Type="http://schemas.openxmlformats.org/officeDocument/2006/relationships/slideLayout" Target="../slideLayouts/slideLayout7.xml"/><Relationship Id="rId1" Type="http://schemas.openxmlformats.org/officeDocument/2006/relationships/vmlDrawing" Target="../drawings/vmlDrawing9.vml"/><Relationship Id="rId5" Type="http://schemas.openxmlformats.org/officeDocument/2006/relationships/image" Target="../media/image1.jpeg"/><Relationship Id="rId4" Type="http://schemas.openxmlformats.org/officeDocument/2006/relationships/oleObject" Target="../embeddings/oleObject13.bin"/></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19.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19.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19.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19.jpe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7.xml"/><Relationship Id="rId1" Type="http://schemas.openxmlformats.org/officeDocument/2006/relationships/vmlDrawing" Target="../drawings/vmlDrawing1.vml"/><Relationship Id="rId4" Type="http://schemas.openxmlformats.org/officeDocument/2006/relationships/image" Target="../media/image1.jpeg"/></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7.xml"/><Relationship Id="rId1" Type="http://schemas.openxmlformats.org/officeDocument/2006/relationships/vmlDrawing" Target="../drawings/vmlDrawing2.vml"/><Relationship Id="rId5" Type="http://schemas.openxmlformats.org/officeDocument/2006/relationships/image" Target="../media/image1.jpeg"/><Relationship Id="rId4" Type="http://schemas.openxmlformats.org/officeDocument/2006/relationships/oleObject" Target="../embeddings/oleObject3.bin"/></Relationships>
</file>

<file path=ppt/slides/_rels/slide8.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7.xml"/><Relationship Id="rId1" Type="http://schemas.openxmlformats.org/officeDocument/2006/relationships/vmlDrawing" Target="../drawings/vmlDrawing3.vml"/><Relationship Id="rId4" Type="http://schemas.openxmlformats.org/officeDocument/2006/relationships/image" Target="../media/image1.jpeg"/></Relationships>
</file>

<file path=ppt/slides/_rels/slide9.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Layout" Target="../slideLayouts/slideLayout7.xml"/><Relationship Id="rId1" Type="http://schemas.openxmlformats.org/officeDocument/2006/relationships/vmlDrawing" Target="../drawings/vmlDrawing4.vml"/><Relationship Id="rId5" Type="http://schemas.openxmlformats.org/officeDocument/2006/relationships/image" Target="../media/image1.jpeg"/><Relationship Id="rId4" Type="http://schemas.openxmlformats.org/officeDocument/2006/relationships/oleObject" Target="../embeddings/oleObject6.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ext Box 2"/>
          <p:cNvSpPr txBox="1"/>
          <p:nvPr/>
        </p:nvSpPr>
        <p:spPr>
          <a:xfrm>
            <a:off x="365125" y="130175"/>
            <a:ext cx="184150" cy="914400"/>
          </a:xfrm>
          <a:prstGeom prst="rect">
            <a:avLst/>
          </a:prstGeom>
          <a:noFill/>
          <a:ln>
            <a:noFill/>
            <a:miter lim="800000"/>
          </a:ln>
        </p:spPr>
        <p:txBody>
          <a:bodyPr wrap="none">
            <a:spAutoFit/>
          </a:bodyPr>
          <a:lstStyle>
            <a:defPPr>
              <a:defRPr lang="en-US"/>
            </a:defPPr>
            <a:lvl1pPr marL="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5pPr>
          </a:lstStyle>
          <a:p>
            <a:pPr marL="0" lvl="0" indent="0" eaLnBrk="1" hangingPunct="1"/>
            <a:endParaRPr lang="en-US" altLang="en-US" sz="5400" b="0"/>
          </a:p>
        </p:txBody>
      </p:sp>
      <p:sp>
        <p:nvSpPr>
          <p:cNvPr id="12292" name="Rectangle 4">
            <a:extLst>
              <a:ext uri="{FF2B5EF4-FFF2-40B4-BE49-F238E27FC236}"/>
            </a:extLst>
          </p:cNvPr>
          <p:cNvSpPr/>
          <p:nvPr/>
        </p:nvSpPr>
        <p:spPr>
          <a:xfrm>
            <a:off x="7713" y="6392862"/>
            <a:ext cx="5707287"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indent="0" algn="l" defTabSz="914400" rtl="0" eaLnBrk="0" fontAlgn="base" hangingPunct="0">
              <a:lnSpc>
                <a:spcPct val="100000"/>
              </a:lnSpc>
              <a:spcBef>
                <a:spcPct val="0"/>
              </a:spcBef>
              <a:spcAft>
                <a:spcPct val="0"/>
              </a:spcAft>
              <a:buClrTx/>
              <a:buSzTx/>
              <a:buFontTx/>
              <a:buNone/>
              <a:defRPr kumimoji="0" sz="1800" b="1" i="0" u="none" baseline="0">
                <a:solidFill>
                  <a:srgbClr val="FFFFFF"/>
                </a:solidFill>
                <a:effectLst/>
                <a:latin typeface="Calibri"/>
              </a:defRPr>
            </a:lvl1pPr>
            <a:lvl2pPr marL="457200" indent="0" algn="l" defTabSz="914400" rtl="0" eaLnBrk="0" fontAlgn="base" hangingPunct="0">
              <a:lnSpc>
                <a:spcPct val="100000"/>
              </a:lnSpc>
              <a:spcBef>
                <a:spcPct val="0"/>
              </a:spcBef>
              <a:spcAft>
                <a:spcPct val="0"/>
              </a:spcAft>
              <a:buClrTx/>
              <a:buSzTx/>
              <a:buFontTx/>
              <a:buNone/>
              <a:defRPr kumimoji="0" sz="1800" b="1" i="0" u="none" baseline="0">
                <a:solidFill>
                  <a:srgbClr val="FFFFFF"/>
                </a:solidFill>
                <a:effectLst/>
                <a:latin typeface="Calibri"/>
              </a:defRPr>
            </a:lvl2pPr>
            <a:lvl3pPr marL="914400" indent="0" algn="l" defTabSz="914400" rtl="0" eaLnBrk="0" fontAlgn="base" hangingPunct="0">
              <a:lnSpc>
                <a:spcPct val="100000"/>
              </a:lnSpc>
              <a:spcBef>
                <a:spcPct val="0"/>
              </a:spcBef>
              <a:spcAft>
                <a:spcPct val="0"/>
              </a:spcAft>
              <a:buClrTx/>
              <a:buSzTx/>
              <a:buFontTx/>
              <a:buNone/>
              <a:defRPr kumimoji="0" sz="1800" b="1" i="0" u="none" baseline="0">
                <a:solidFill>
                  <a:srgbClr val="FFFFFF"/>
                </a:solidFill>
                <a:effectLst/>
                <a:latin typeface="Calibri"/>
              </a:defRPr>
            </a:lvl3pPr>
            <a:lvl4pPr marL="1371600" indent="0" algn="l" defTabSz="914400" rtl="0" eaLnBrk="0" fontAlgn="base" hangingPunct="0">
              <a:lnSpc>
                <a:spcPct val="100000"/>
              </a:lnSpc>
              <a:spcBef>
                <a:spcPct val="0"/>
              </a:spcBef>
              <a:spcAft>
                <a:spcPct val="0"/>
              </a:spcAft>
              <a:buClrTx/>
              <a:buSzTx/>
              <a:buFontTx/>
              <a:buNone/>
              <a:defRPr kumimoji="0" sz="1800" b="1" i="0" u="none" baseline="0">
                <a:solidFill>
                  <a:srgbClr val="FFFFFF"/>
                </a:solidFill>
                <a:effectLst/>
                <a:latin typeface="Calibri"/>
              </a:defRPr>
            </a:lvl4pPr>
            <a:lvl5pPr marL="1828800" indent="0" algn="l" defTabSz="914400" rtl="0" eaLnBrk="0" fontAlgn="base" hangingPunct="0">
              <a:lnSpc>
                <a:spcPct val="100000"/>
              </a:lnSpc>
              <a:spcBef>
                <a:spcPct val="0"/>
              </a:spcBef>
              <a:spcAft>
                <a:spcPct val="0"/>
              </a:spcAft>
              <a:buClrTx/>
              <a:buSzTx/>
              <a:buFontTx/>
              <a:buNone/>
              <a:defRPr kumimoji="0" sz="1800" b="1" i="0" u="none" baseline="0">
                <a:solidFill>
                  <a:srgbClr val="FFFFFF"/>
                </a:solidFill>
                <a:effectLst/>
                <a:latin typeface="Calibri"/>
              </a:defRPr>
            </a:lvl5pPr>
            <a:lvl6pPr>
              <a:defRPr lang="en-US">
                <a:solidFill>
                  <a:srgbClr val="FFFFFF"/>
                </a:solidFill>
                <a:latin typeface="Calibri"/>
              </a:defRPr>
            </a:lvl6pPr>
            <a:lvl7pPr>
              <a:defRPr lang="en-US">
                <a:solidFill>
                  <a:srgbClr val="FFFFFF"/>
                </a:solidFill>
                <a:latin typeface="Calibri"/>
              </a:defRPr>
            </a:lvl7pPr>
            <a:lvl8pPr>
              <a:defRPr lang="en-US">
                <a:solidFill>
                  <a:srgbClr val="FFFFFF"/>
                </a:solidFill>
                <a:latin typeface="Calibri"/>
              </a:defRPr>
            </a:lvl8pPr>
            <a:lvl9pPr>
              <a:defRPr lang="en-US">
                <a:solidFill>
                  <a:srgbClr val="FFFFFF"/>
                </a:solidFill>
                <a:latin typeface="Calibri"/>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GB" sz="1800" b="1" i="0" u="none" strike="noStrike" kern="1200" cap="none" spc="0" normalizeH="0" baseline="0" noProof="0" smtClean="0">
                <a:ln w="22225">
                  <a:noFill/>
                  <a:prstDash val="solid"/>
                </a:ln>
                <a:solidFill>
                  <a:schemeClr val="bg1"/>
                </a:solidFill>
                <a:effectLst/>
                <a:uLnTx/>
                <a:uFillTx/>
                <a:latin typeface="+mn-lt" pitchFamily="34" charset="0"/>
                <a:ea typeface="+mn-ea" pitchFamily="34" charset="0"/>
                <a:cs typeface="+mn-cs"/>
              </a:rPr>
              <a:t>education for life                                          www.rimt.ac.in</a:t>
            </a:r>
            <a:endParaRPr kumimoji="0" lang="en-GB" sz="2000" b="1" i="0" u="none" strike="noStrike" kern="1200" cap="none" spc="0" normalizeH="0" baseline="0" noProof="0">
              <a:ln w="22225">
                <a:noFill/>
                <a:prstDash val="solid"/>
              </a:ln>
              <a:solidFill>
                <a:schemeClr val="bg1"/>
              </a:solidFill>
              <a:effectLst/>
              <a:uLnTx/>
              <a:uFillTx/>
              <a:latin typeface="+mn-lt"/>
              <a:ea typeface="+mn-ea"/>
              <a:cs typeface="+mn-cs"/>
            </a:endParaRPr>
          </a:p>
        </p:txBody>
      </p:sp>
      <p:sp>
        <p:nvSpPr>
          <p:cNvPr id="12293" name="Rectangle 5"/>
          <p:cNvSpPr/>
          <p:nvPr/>
        </p:nvSpPr>
        <p:spPr>
          <a:xfrm>
            <a:off x="5715001" y="6324600"/>
            <a:ext cx="3886200" cy="307777"/>
          </a:xfrm>
          <a:prstGeom prst="rect">
            <a:avLst/>
          </a:prstGeom>
        </p:spPr>
        <p:txBody>
          <a:bodyPr wrap="square">
            <a:spAutoFit/>
          </a:bodyPr>
          <a:lstStyle>
            <a:defPPr>
              <a:defRPr lang="en-US"/>
            </a:defPPr>
            <a:lvl1pPr marL="0" indent="0" algn="l" defTabSz="914400" rtl="0" eaLnBrk="0" fontAlgn="base" hangingPunct="0">
              <a:lnSpc>
                <a:spcPct val="100000"/>
              </a:lnSpc>
              <a:spcBef>
                <a:spcPct val="0"/>
              </a:spcBef>
              <a:spcAft>
                <a:spcPct val="0"/>
              </a:spcAft>
              <a:buClrTx/>
              <a:buSzTx/>
              <a:buFontTx/>
              <a:buNone/>
              <a:defRPr kumimoji="0" sz="1800" b="1" i="0" u="none" baseline="0">
                <a:solidFill>
                  <a:schemeClr val="tx1"/>
                </a:solidFill>
                <a:effectLst/>
                <a:latin typeface="Times New Roman" pitchFamily="18" charset="0"/>
              </a:defRPr>
            </a:lvl1pPr>
            <a:lvl2pPr marL="457200" indent="0" algn="l" defTabSz="914400" rtl="0" eaLnBrk="0" fontAlgn="base" hangingPunct="0">
              <a:lnSpc>
                <a:spcPct val="100000"/>
              </a:lnSpc>
              <a:spcBef>
                <a:spcPct val="0"/>
              </a:spcBef>
              <a:spcAft>
                <a:spcPct val="0"/>
              </a:spcAft>
              <a:buClrTx/>
              <a:buSzTx/>
              <a:buFontTx/>
              <a:buNone/>
              <a:defRPr kumimoji="0" sz="1800" b="1" i="0" u="none" baseline="0">
                <a:solidFill>
                  <a:schemeClr val="tx1"/>
                </a:solidFill>
                <a:effectLst/>
                <a:latin typeface="Times New Roman" pitchFamily="18" charset="0"/>
              </a:defRPr>
            </a:lvl2pPr>
            <a:lvl3pPr marL="914400" indent="0" algn="l" defTabSz="914400" rtl="0" eaLnBrk="0" fontAlgn="base" hangingPunct="0">
              <a:lnSpc>
                <a:spcPct val="100000"/>
              </a:lnSpc>
              <a:spcBef>
                <a:spcPct val="0"/>
              </a:spcBef>
              <a:spcAft>
                <a:spcPct val="0"/>
              </a:spcAft>
              <a:buClrTx/>
              <a:buSzTx/>
              <a:buFontTx/>
              <a:buNone/>
              <a:defRPr kumimoji="0" sz="1800" b="1" i="0" u="none" baseline="0">
                <a:solidFill>
                  <a:schemeClr val="tx1"/>
                </a:solidFill>
                <a:effectLst/>
                <a:latin typeface="Times New Roman" pitchFamily="18" charset="0"/>
              </a:defRPr>
            </a:lvl3pPr>
            <a:lvl4pPr marL="1371600" indent="0" algn="l" defTabSz="914400" rtl="0" eaLnBrk="0" fontAlgn="base" hangingPunct="0">
              <a:lnSpc>
                <a:spcPct val="100000"/>
              </a:lnSpc>
              <a:spcBef>
                <a:spcPct val="0"/>
              </a:spcBef>
              <a:spcAft>
                <a:spcPct val="0"/>
              </a:spcAft>
              <a:buClrTx/>
              <a:buSzTx/>
              <a:buFontTx/>
              <a:buNone/>
              <a:defRPr kumimoji="0" sz="1800" b="1" i="0" u="none" baseline="0">
                <a:solidFill>
                  <a:schemeClr val="tx1"/>
                </a:solidFill>
                <a:effectLst/>
                <a:latin typeface="Times New Roman" pitchFamily="18" charset="0"/>
              </a:defRPr>
            </a:lvl4pPr>
            <a:lvl5pPr marL="1828800" indent="0" algn="l" defTabSz="914400" rtl="0" eaLnBrk="0" fontAlgn="base" hangingPunct="0">
              <a:lnSpc>
                <a:spcPct val="100000"/>
              </a:lnSpc>
              <a:spcBef>
                <a:spcPct val="0"/>
              </a:spcBef>
              <a:spcAft>
                <a:spcPct val="0"/>
              </a:spcAft>
              <a:buClrTx/>
              <a:buSzTx/>
              <a:buFontTx/>
              <a:buNone/>
              <a:defRPr kumimoji="0" sz="1800" b="1" i="0" u="none" baseline="0">
                <a:solidFill>
                  <a:schemeClr val="tx1"/>
                </a:solidFill>
                <a:effectLst/>
                <a:latin typeface="Times New Roman" pitchFamily="18" charset="0"/>
              </a:defRPr>
            </a:lvl5pPr>
          </a:lstStyle>
          <a:p>
            <a:pPr marL="0" marR="0" lvl="0" indent="0" algn="l" defTabSz="91440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dirty="0" smtClean="0">
                <a:ln>
                  <a:noFill/>
                </a:ln>
                <a:solidFill>
                  <a:schemeClr val="tx1"/>
                </a:solidFill>
                <a:effectLst/>
                <a:uLnTx/>
                <a:uFillTx/>
                <a:latin typeface="+mn-lt" pitchFamily="34" charset="0"/>
                <a:ea typeface="+mn-ea" pitchFamily="34" charset="0"/>
                <a:cs typeface="+mn-cs"/>
              </a:rPr>
              <a:t>Department of </a:t>
            </a:r>
            <a:r>
              <a:rPr kumimoji="0" lang="en-US" sz="1400" b="1" i="0" u="none" strike="noStrike" kern="1200" cap="none" spc="0" normalizeH="0" baseline="0" noProof="0" dirty="0" smtClean="0">
                <a:ln>
                  <a:noFill/>
                </a:ln>
                <a:solidFill>
                  <a:schemeClr val="tx1"/>
                </a:solidFill>
                <a:effectLst/>
                <a:uLnTx/>
                <a:uFillTx/>
                <a:latin typeface="+mn-lt" pitchFamily="34" charset="0"/>
                <a:ea typeface="+mn-ea" pitchFamily="34" charset="0"/>
                <a:cs typeface="+mn-cs"/>
              </a:rPr>
              <a:t>Applied Sciences</a:t>
            </a:r>
            <a:endParaRPr kumimoji="0" lang="en-US" sz="1400" b="1" i="0" u="none" strike="noStrike" kern="1200" cap="none" spc="0" normalizeH="0" baseline="0" noProof="0" dirty="0">
              <a:ln>
                <a:noFill/>
              </a:ln>
              <a:solidFill>
                <a:schemeClr val="tx1"/>
              </a:solidFill>
              <a:effectLst/>
              <a:uLnTx/>
              <a:uFillTx/>
              <a:latin typeface="+mn-lt"/>
              <a:ea typeface="+mn-ea"/>
              <a:cs typeface="+mn-cs"/>
            </a:endParaRPr>
          </a:p>
        </p:txBody>
      </p:sp>
      <p:pic>
        <p:nvPicPr>
          <p:cNvPr id="12294" name="Picture 2" descr="RIMT University"/>
          <p:cNvPicPr>
            <a:picLocks noChangeAspect="1"/>
          </p:cNvPicPr>
          <p:nvPr/>
        </p:nvPicPr>
        <p:blipFill>
          <a:blip r:embed="rId2"/>
          <a:stretch>
            <a:fillRect/>
          </a:stretch>
        </p:blipFill>
        <p:spPr>
          <a:xfrm>
            <a:off x="6943725" y="180975"/>
            <a:ext cx="1970088" cy="895350"/>
          </a:xfrm>
          <a:prstGeom prst="rect">
            <a:avLst/>
          </a:prstGeom>
          <a:noFill/>
          <a:ln>
            <a:noFill/>
            <a:miter lim="800000"/>
          </a:ln>
        </p:spPr>
      </p:pic>
      <p:sp>
        <p:nvSpPr>
          <p:cNvPr id="7" name="TextBox 6"/>
          <p:cNvSpPr txBox="1"/>
          <p:nvPr/>
        </p:nvSpPr>
        <p:spPr>
          <a:xfrm>
            <a:off x="533400" y="1371600"/>
            <a:ext cx="8001000" cy="1569660"/>
          </a:xfrm>
          <a:prstGeom prst="rect">
            <a:avLst/>
          </a:prstGeom>
          <a:noFill/>
        </p:spPr>
        <p:txBody>
          <a:bodyPr wrap="square" rtlCol="0">
            <a:spAutoFit/>
          </a:bodyPr>
          <a:lstStyle/>
          <a:p>
            <a:pPr algn="ctr"/>
            <a:r>
              <a:rPr lang="en-US" sz="4800" dirty="0" smtClean="0"/>
              <a:t>BASIC OF ELECTRICAL &amp; ELECTRONICS ENGINEERING</a:t>
            </a:r>
            <a:endParaRPr lang="en-US" sz="4800" dirty="0"/>
          </a:p>
        </p:txBody>
      </p:sp>
      <p:sp>
        <p:nvSpPr>
          <p:cNvPr id="8" name="Title 3"/>
          <p:cNvSpPr txBox="1">
            <a:spLocks/>
          </p:cNvSpPr>
          <p:nvPr/>
        </p:nvSpPr>
        <p:spPr>
          <a:xfrm>
            <a:off x="381000" y="3352800"/>
            <a:ext cx="5181600" cy="1447800"/>
          </a:xfrm>
          <a:prstGeom prst="rect">
            <a:avLst/>
          </a:prstGeom>
        </p:spPr>
        <p:txBody>
          <a:bodyPr vert="horz" lIns="91440" tIns="45720" rIns="91440" bIns="45720" rtlCol="0" anchor="ctr">
            <a:normAutofit fontScale="250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lnSpc>
                <a:spcPct val="170000"/>
              </a:lnSpc>
            </a:pPr>
            <a:r>
              <a:rPr lang="en-IN" sz="4000" dirty="0" smtClean="0">
                <a:solidFill>
                  <a:srgbClr val="7030A0"/>
                </a:solidFill>
                <a:latin typeface="American Typewriter" panose="02090604020004020304" pitchFamily="18" charset="77"/>
              </a:rPr>
              <a:t/>
            </a:r>
            <a:br>
              <a:rPr lang="en-IN" sz="4000" dirty="0" smtClean="0">
                <a:solidFill>
                  <a:srgbClr val="7030A0"/>
                </a:solidFill>
                <a:latin typeface="American Typewriter" panose="02090604020004020304" pitchFamily="18" charset="77"/>
              </a:rPr>
            </a:br>
            <a:r>
              <a:rPr lang="en-IN" sz="9600" dirty="0" smtClean="0">
                <a:solidFill>
                  <a:srgbClr val="7030A0"/>
                </a:solidFill>
                <a:latin typeface="+mn-lt"/>
              </a:rPr>
              <a:t/>
            </a:r>
            <a:br>
              <a:rPr lang="en-IN" sz="9600" dirty="0" smtClean="0">
                <a:solidFill>
                  <a:srgbClr val="7030A0"/>
                </a:solidFill>
                <a:latin typeface="+mn-lt"/>
              </a:rPr>
            </a:br>
            <a:r>
              <a:rPr lang="en-US" sz="9600" dirty="0">
                <a:latin typeface="+mn-lt"/>
              </a:rPr>
              <a:t>Course Name</a:t>
            </a:r>
            <a:r>
              <a:rPr lang="en-US" sz="9600" dirty="0" smtClean="0">
                <a:latin typeface="+mn-lt"/>
              </a:rPr>
              <a:t>: </a:t>
            </a:r>
            <a:r>
              <a:rPr lang="en-US" sz="9600" dirty="0" err="1" smtClean="0">
                <a:latin typeface="+mn-lt"/>
              </a:rPr>
              <a:t>B.Tech</a:t>
            </a:r>
            <a:r>
              <a:rPr lang="en-US" sz="9600" dirty="0" smtClean="0">
                <a:latin typeface="+mn-lt"/>
              </a:rPr>
              <a:t> (Applied Sciences)</a:t>
            </a:r>
            <a:r>
              <a:rPr lang="en-US" sz="9600" dirty="0">
                <a:latin typeface="+mn-lt"/>
              </a:rPr>
              <a:t/>
            </a:r>
            <a:br>
              <a:rPr lang="en-US" sz="9600" dirty="0">
                <a:latin typeface="+mn-lt"/>
              </a:rPr>
            </a:br>
            <a:r>
              <a:rPr lang="en-US" sz="9600" dirty="0">
                <a:latin typeface="+mn-lt"/>
              </a:rPr>
              <a:t>Semester</a:t>
            </a:r>
            <a:r>
              <a:rPr lang="en-US" sz="9600" dirty="0" smtClean="0">
                <a:latin typeface="+mn-lt"/>
              </a:rPr>
              <a:t>: 1</a:t>
            </a:r>
            <a:r>
              <a:rPr lang="en-US" sz="9600" baseline="30000" dirty="0" smtClean="0">
                <a:latin typeface="+mn-lt"/>
              </a:rPr>
              <a:t>st</a:t>
            </a:r>
            <a:r>
              <a:rPr lang="en-US" sz="9600" dirty="0" smtClean="0">
                <a:latin typeface="+mn-lt"/>
              </a:rPr>
              <a:t> </a:t>
            </a:r>
            <a:r>
              <a:rPr lang="en-US" dirty="0" smtClean="0"/>
              <a:t/>
            </a:r>
            <a:br>
              <a:rPr lang="en-US" dirty="0" smtClean="0"/>
            </a:br>
            <a:r>
              <a:rPr lang="en-US" dirty="0" smtClean="0"/>
              <a:t/>
            </a:r>
            <a:br>
              <a:rPr lang="en-US" dirty="0" smtClean="0"/>
            </a:br>
            <a:endParaRPr lang="en-US" dirty="0"/>
          </a:p>
        </p:txBody>
      </p:sp>
      <p:sp>
        <p:nvSpPr>
          <p:cNvPr id="9" name="Title 3"/>
          <p:cNvSpPr txBox="1">
            <a:spLocks/>
          </p:cNvSpPr>
          <p:nvPr/>
        </p:nvSpPr>
        <p:spPr>
          <a:xfrm>
            <a:off x="5486400" y="4953000"/>
            <a:ext cx="3469616" cy="1447800"/>
          </a:xfrm>
          <a:prstGeom prst="rect">
            <a:avLst/>
          </a:prstGeom>
        </p:spPr>
        <p:txBody>
          <a:bodyPr vert="horz" lIns="91440" tIns="45720" rIns="91440" bIns="45720" rtlCol="0" anchor="ctr">
            <a:normAutofit fontScale="52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IN" sz="4000" dirty="0" smtClean="0">
                <a:solidFill>
                  <a:srgbClr val="7030A0"/>
                </a:solidFill>
                <a:latin typeface="American Typewriter" panose="02090604020004020304" pitchFamily="18" charset="77"/>
              </a:rPr>
              <a:t/>
            </a:r>
            <a:br>
              <a:rPr lang="en-IN" sz="4000" dirty="0" smtClean="0">
                <a:solidFill>
                  <a:srgbClr val="7030A0"/>
                </a:solidFill>
                <a:latin typeface="American Typewriter" panose="02090604020004020304" pitchFamily="18" charset="77"/>
              </a:rPr>
            </a:br>
            <a:r>
              <a:rPr lang="en-IN" sz="4000" dirty="0" smtClean="0">
                <a:solidFill>
                  <a:srgbClr val="7030A0"/>
                </a:solidFill>
                <a:latin typeface="American Typewriter" panose="02090604020004020304" pitchFamily="18" charset="77"/>
              </a:rPr>
              <a:t/>
            </a:r>
            <a:br>
              <a:rPr lang="en-IN" sz="4000" dirty="0" smtClean="0">
                <a:solidFill>
                  <a:srgbClr val="7030A0"/>
                </a:solidFill>
                <a:latin typeface="American Typewriter" panose="02090604020004020304" pitchFamily="18" charset="77"/>
              </a:rPr>
            </a:br>
            <a:r>
              <a:rPr lang="en-IN" sz="4000" dirty="0"/>
              <a:t>Prepared by</a:t>
            </a:r>
            <a:r>
              <a:rPr lang="en-IN" sz="4000" dirty="0" smtClean="0"/>
              <a:t>: </a:t>
            </a:r>
            <a:r>
              <a:rPr lang="en-IN" sz="4000" dirty="0" err="1" smtClean="0"/>
              <a:t>Er</a:t>
            </a:r>
            <a:r>
              <a:rPr lang="en-IN" sz="4000" dirty="0" smtClean="0"/>
              <a:t>. </a:t>
            </a:r>
            <a:r>
              <a:rPr lang="en-IN" sz="4000" dirty="0" err="1" smtClean="0"/>
              <a:t>Komal</a:t>
            </a:r>
            <a:r>
              <a:rPr lang="en-IN" sz="4000" dirty="0" smtClean="0"/>
              <a:t> </a:t>
            </a:r>
            <a:r>
              <a:rPr lang="en-IN" sz="4000" dirty="0" err="1" smtClean="0"/>
              <a:t>Mehra</a:t>
            </a:r>
            <a:r>
              <a:rPr lang="en-US" dirty="0" smtClean="0"/>
              <a:t/>
            </a:r>
            <a:br>
              <a:rPr lang="en-US" dirty="0" smtClean="0"/>
            </a:br>
            <a:r>
              <a:rPr lang="en-US" dirty="0" smtClean="0"/>
              <a:t/>
            </a:r>
            <a:br>
              <a:rPr lang="en-US" dirty="0" smtClean="0"/>
            </a:br>
            <a:endParaRPr lang="en-US" dirty="0"/>
          </a:p>
        </p:txBody>
      </p:sp>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1"/>
          <p:cNvSpPr/>
          <p:nvPr/>
        </p:nvSpPr>
        <p:spPr>
          <a:xfrm>
            <a:off x="2528888" y="425450"/>
            <a:ext cx="4100512" cy="523875"/>
          </a:xfrm>
          <a:prstGeom prst="rect">
            <a:avLst/>
          </a:prstGeom>
          <a:noFill/>
          <a:ln>
            <a:noFill/>
            <a:miter lim="800000"/>
          </a:ln>
        </p:spPr>
        <p:txBody>
          <a:bodyPr>
            <a:spAutoFit/>
          </a:bodyPr>
          <a:lstStyle>
            <a:defPPr>
              <a:defRPr lang="en-US"/>
            </a:defPPr>
            <a:lvl1pPr marL="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5pPr>
          </a:lstStyle>
          <a:p>
            <a:pPr marL="0" lvl="0" indent="0" eaLnBrk="1" hangingPunct="1"/>
            <a:r>
              <a:rPr lang="en-US" altLang="en-US" sz="2800"/>
              <a:t>Circuit Definitions</a:t>
            </a:r>
          </a:p>
        </p:txBody>
      </p:sp>
      <p:sp>
        <p:nvSpPr>
          <p:cNvPr id="17411" name="Content Placeholder 3"/>
          <p:cNvSpPr>
            <a:spLocks noGrp="1"/>
          </p:cNvSpPr>
          <p:nvPr>
            <p:ph idx="1"/>
          </p:nvPr>
        </p:nvSpPr>
        <p:spPr>
          <a:xfrm>
            <a:off x="533400" y="1295400"/>
            <a:ext cx="7772400" cy="4953000"/>
          </a:xfrm>
          <a:noFill/>
          <a:ln>
            <a:miter lim="800000"/>
          </a:ln>
        </p:spPr>
        <p:txBody>
          <a:bodyPr wrap="square" lIns="91440" tIns="45720" rIns="91440" bIns="45720" anchor="t" anchorCtr="0"/>
          <a:lstStyle>
            <a:lvl1pPr marL="342900" indent="-342900" algn="l" defTabSz="914400" rtl="0" eaLnBrk="1" fontAlgn="base" latinLnBrk="0" hangingPunct="1">
              <a:lnSpc>
                <a:spcPct val="100000"/>
              </a:lnSpc>
              <a:spcBef>
                <a:spcPct val="20000"/>
              </a:spcBef>
              <a:spcAft>
                <a:spcPct val="0"/>
              </a:spcAft>
              <a:buClrTx/>
              <a:buSzTx/>
              <a:buFont typeface="Arial" pitchFamily="34" charset="0"/>
              <a:buChar char="•"/>
              <a:defRPr kumimoji="0" lang="en-US" altLang="en-US" sz="3200" b="0" i="0" u="none" kern="1200" baseline="0">
                <a:solidFill>
                  <a:schemeClr val="tx1"/>
                </a:solidFill>
                <a:effectLst/>
                <a:latin typeface="+mn-lt"/>
                <a:ea typeface="+mn-ea"/>
                <a:cs typeface="+mn-cs"/>
              </a:defRPr>
            </a:lvl1pPr>
            <a:lvl2pPr marL="742950" indent="-285750" algn="l" defTabSz="914400" rtl="0" eaLnBrk="1" fontAlgn="base" latinLnBrk="0" hangingPunct="1">
              <a:lnSpc>
                <a:spcPct val="100000"/>
              </a:lnSpc>
              <a:spcBef>
                <a:spcPct val="20000"/>
              </a:spcBef>
              <a:spcAft>
                <a:spcPct val="0"/>
              </a:spcAft>
              <a:buClrTx/>
              <a:buSzTx/>
              <a:buFont typeface="Arial" pitchFamily="34" charset="0"/>
              <a:buChar char="–"/>
              <a:defRPr kumimoji="0" lang="en-US" altLang="en-US" sz="2800" b="0" i="0" u="none" kern="1200" baseline="0">
                <a:solidFill>
                  <a:schemeClr val="tx1"/>
                </a:solidFill>
                <a:effectLst/>
                <a:latin typeface="+mn-lt"/>
                <a:ea typeface="+mn-ea"/>
                <a:cs typeface="+mn-cs"/>
              </a:defRPr>
            </a:lvl2pPr>
            <a:lvl3pPr marL="1143000" indent="-228600" algn="l" defTabSz="914400" rtl="0" eaLnBrk="1" fontAlgn="base" latinLnBrk="0" hangingPunct="1">
              <a:lnSpc>
                <a:spcPct val="100000"/>
              </a:lnSpc>
              <a:spcBef>
                <a:spcPct val="20000"/>
              </a:spcBef>
              <a:spcAft>
                <a:spcPct val="0"/>
              </a:spcAft>
              <a:buClrTx/>
              <a:buSzTx/>
              <a:buFont typeface="Arial" pitchFamily="34" charset="0"/>
              <a:buChar char="•"/>
              <a:defRPr kumimoji="0" lang="en-US" altLang="en-US" sz="2400" b="0" i="0" u="none" kern="1200" baseline="0">
                <a:solidFill>
                  <a:schemeClr val="tx1"/>
                </a:solidFill>
                <a:effectLst/>
                <a:latin typeface="+mn-lt"/>
                <a:ea typeface="+mn-ea"/>
                <a:cs typeface="+mn-cs"/>
              </a:defRPr>
            </a:lvl3pPr>
            <a:lvl4pPr marL="1600200" indent="-228600" algn="l" defTabSz="914400" rtl="0" eaLnBrk="1" fontAlgn="base" latinLnBrk="0" hangingPunct="1">
              <a:lnSpc>
                <a:spcPct val="100000"/>
              </a:lnSpc>
              <a:spcBef>
                <a:spcPct val="20000"/>
              </a:spcBef>
              <a:spcAft>
                <a:spcPct val="0"/>
              </a:spcAft>
              <a:buClrTx/>
              <a:buSzTx/>
              <a:buFont typeface="Arial" pitchFamily="34" charset="0"/>
              <a:buChar char="–"/>
              <a:defRPr kumimoji="0" lang="en-US" altLang="en-US" sz="2000" b="0" i="0" u="none" kern="1200" baseline="0">
                <a:solidFill>
                  <a:schemeClr val="tx1"/>
                </a:solidFill>
                <a:effectLst/>
                <a:latin typeface="+mn-lt"/>
                <a:ea typeface="+mn-ea"/>
                <a:cs typeface="+mn-cs"/>
              </a:defRPr>
            </a:lvl4pPr>
            <a:lvl5pPr marL="2057400" indent="-228600" algn="l" defTabSz="914400" rtl="0" eaLnBrk="1" fontAlgn="base" latinLnBrk="0" hangingPunct="1">
              <a:lnSpc>
                <a:spcPct val="100000"/>
              </a:lnSpc>
              <a:spcBef>
                <a:spcPct val="20000"/>
              </a:spcBef>
              <a:spcAft>
                <a:spcPct val="0"/>
              </a:spcAft>
              <a:buClrTx/>
              <a:buSzTx/>
              <a:buFont typeface="Arial" pitchFamily="34" charset="0"/>
              <a:buChar char="»"/>
              <a:defRPr kumimoji="0" lang="en-US" altLang="en-US" sz="2000" b="0" i="0" u="none" kern="1200" baseline="0">
                <a:solidFill>
                  <a:schemeClr val="tx1"/>
                </a:solidFill>
                <a:effectLst/>
                <a:latin typeface="+mn-lt"/>
                <a:ea typeface="+mn-ea"/>
                <a:cs typeface="+mn-cs"/>
              </a:defRPr>
            </a:lvl5pPr>
            <a:lvl6pPr marL="2514600" indent="-228600" algn="l" defTabSz="914400" rtl="0" eaLnBrk="1" latinLnBrk="0" hangingPunct="1">
              <a:spcBef>
                <a:spcPct val="20000"/>
              </a:spcBef>
              <a:buFont typeface="Arial" pitchFamily="34" charset="0"/>
              <a:buChar char="•"/>
              <a:defRPr lang="en-US"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en-US"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en-US"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en-US" altLang="en-US" sz="2000" kern="1200">
                <a:solidFill>
                  <a:schemeClr val="tx1"/>
                </a:solidFill>
                <a:latin typeface="+mn-lt"/>
                <a:ea typeface="+mn-ea"/>
                <a:cs typeface="+mn-cs"/>
              </a:defRPr>
            </a:lvl9pPr>
          </a:lstStyle>
          <a:p>
            <a:pPr lvl="0" algn="just">
              <a:lnSpc>
                <a:spcPct val="90000"/>
              </a:lnSpc>
            </a:pPr>
            <a:r>
              <a:rPr lang="en-US" altLang="en-US">
                <a:solidFill>
                  <a:srgbClr val="000099"/>
                </a:solidFill>
              </a:rPr>
              <a:t>Node</a:t>
            </a:r>
            <a:r>
              <a:rPr lang="en-US" altLang="en-US"/>
              <a:t> – any point where 2 or more circuit elements are connected together</a:t>
            </a:r>
          </a:p>
          <a:p>
            <a:pPr lvl="1" algn="just">
              <a:lnSpc>
                <a:spcPct val="90000"/>
              </a:lnSpc>
            </a:pPr>
            <a:r>
              <a:rPr lang="en-US" altLang="en-US"/>
              <a:t>Wires usually have negligible resistance</a:t>
            </a:r>
          </a:p>
          <a:p>
            <a:pPr lvl="1" algn="just">
              <a:lnSpc>
                <a:spcPct val="90000"/>
              </a:lnSpc>
            </a:pPr>
            <a:r>
              <a:rPr lang="en-US" altLang="en-US"/>
              <a:t>Each node has one voltage (w.r.t. ground)</a:t>
            </a:r>
          </a:p>
          <a:p>
            <a:pPr lvl="0" algn="just">
              <a:lnSpc>
                <a:spcPct val="90000"/>
              </a:lnSpc>
            </a:pPr>
            <a:r>
              <a:rPr lang="en-US" altLang="en-US">
                <a:solidFill>
                  <a:srgbClr val="000099"/>
                </a:solidFill>
              </a:rPr>
              <a:t>Branch</a:t>
            </a:r>
            <a:r>
              <a:rPr lang="en-US" altLang="en-US"/>
              <a:t> – a circuit element between two nodes</a:t>
            </a:r>
          </a:p>
          <a:p>
            <a:pPr lvl="0" algn="just">
              <a:lnSpc>
                <a:spcPct val="90000"/>
              </a:lnSpc>
            </a:pPr>
            <a:r>
              <a:rPr lang="en-US" altLang="en-US">
                <a:solidFill>
                  <a:srgbClr val="000099"/>
                </a:solidFill>
              </a:rPr>
              <a:t>Loop</a:t>
            </a:r>
            <a:r>
              <a:rPr lang="en-US" altLang="en-US"/>
              <a:t> – a collection of branches that form a closed path returning to the same node without going through any other nodes or branches twice</a:t>
            </a:r>
          </a:p>
          <a:p>
            <a:pPr lvl="0" algn="just"/>
            <a:endParaRPr lang="en-US" altLang="en-US"/>
          </a:p>
        </p:txBody>
      </p:sp>
      <p:pic>
        <p:nvPicPr>
          <p:cNvPr id="17412" name="Picture 2" descr="RIMT University"/>
          <p:cNvPicPr>
            <a:picLocks noChangeAspect="1"/>
          </p:cNvPicPr>
          <p:nvPr/>
        </p:nvPicPr>
        <p:blipFill>
          <a:blip r:embed="rId2"/>
          <a:stretch>
            <a:fillRect/>
          </a:stretch>
        </p:blipFill>
        <p:spPr>
          <a:xfrm>
            <a:off x="6943725" y="180975"/>
            <a:ext cx="1970088" cy="895350"/>
          </a:xfrm>
          <a:prstGeom prst="rect">
            <a:avLst/>
          </a:prstGeom>
          <a:noFill/>
          <a:ln>
            <a:noFill/>
            <a:miter lim="800000"/>
          </a:ln>
        </p:spPr>
      </p:pic>
      <p:sp>
        <p:nvSpPr>
          <p:cNvPr id="17413" name="Rectangle 4">
            <a:extLst>
              <a:ext uri="{FF2B5EF4-FFF2-40B4-BE49-F238E27FC236}"/>
            </a:extLst>
          </p:cNvPr>
          <p:cNvSpPr/>
          <p:nvPr/>
        </p:nvSpPr>
        <p:spPr>
          <a:xfrm>
            <a:off x="7713" y="6392862"/>
            <a:ext cx="5707287"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indent="0" algn="l" defTabSz="914400" rtl="0" eaLnBrk="0" fontAlgn="base" hangingPunct="0">
              <a:lnSpc>
                <a:spcPct val="100000"/>
              </a:lnSpc>
              <a:spcBef>
                <a:spcPct val="0"/>
              </a:spcBef>
              <a:spcAft>
                <a:spcPct val="0"/>
              </a:spcAft>
              <a:buClrTx/>
              <a:buSzTx/>
              <a:buFontTx/>
              <a:buNone/>
              <a:defRPr kumimoji="0" sz="1800" b="1" i="0" u="none" baseline="0">
                <a:solidFill>
                  <a:srgbClr val="FFFFFF"/>
                </a:solidFill>
                <a:effectLst/>
                <a:latin typeface="Calibri"/>
              </a:defRPr>
            </a:lvl1pPr>
            <a:lvl2pPr marL="457200" indent="0" algn="l" defTabSz="914400" rtl="0" eaLnBrk="0" fontAlgn="base" hangingPunct="0">
              <a:lnSpc>
                <a:spcPct val="100000"/>
              </a:lnSpc>
              <a:spcBef>
                <a:spcPct val="0"/>
              </a:spcBef>
              <a:spcAft>
                <a:spcPct val="0"/>
              </a:spcAft>
              <a:buClrTx/>
              <a:buSzTx/>
              <a:buFontTx/>
              <a:buNone/>
              <a:defRPr kumimoji="0" sz="1800" b="1" i="0" u="none" baseline="0">
                <a:solidFill>
                  <a:srgbClr val="FFFFFF"/>
                </a:solidFill>
                <a:effectLst/>
                <a:latin typeface="Calibri"/>
              </a:defRPr>
            </a:lvl2pPr>
            <a:lvl3pPr marL="914400" indent="0" algn="l" defTabSz="914400" rtl="0" eaLnBrk="0" fontAlgn="base" hangingPunct="0">
              <a:lnSpc>
                <a:spcPct val="100000"/>
              </a:lnSpc>
              <a:spcBef>
                <a:spcPct val="0"/>
              </a:spcBef>
              <a:spcAft>
                <a:spcPct val="0"/>
              </a:spcAft>
              <a:buClrTx/>
              <a:buSzTx/>
              <a:buFontTx/>
              <a:buNone/>
              <a:defRPr kumimoji="0" sz="1800" b="1" i="0" u="none" baseline="0">
                <a:solidFill>
                  <a:srgbClr val="FFFFFF"/>
                </a:solidFill>
                <a:effectLst/>
                <a:latin typeface="Calibri"/>
              </a:defRPr>
            </a:lvl3pPr>
            <a:lvl4pPr marL="1371600" indent="0" algn="l" defTabSz="914400" rtl="0" eaLnBrk="0" fontAlgn="base" hangingPunct="0">
              <a:lnSpc>
                <a:spcPct val="100000"/>
              </a:lnSpc>
              <a:spcBef>
                <a:spcPct val="0"/>
              </a:spcBef>
              <a:spcAft>
                <a:spcPct val="0"/>
              </a:spcAft>
              <a:buClrTx/>
              <a:buSzTx/>
              <a:buFontTx/>
              <a:buNone/>
              <a:defRPr kumimoji="0" sz="1800" b="1" i="0" u="none" baseline="0">
                <a:solidFill>
                  <a:srgbClr val="FFFFFF"/>
                </a:solidFill>
                <a:effectLst/>
                <a:latin typeface="Calibri"/>
              </a:defRPr>
            </a:lvl4pPr>
            <a:lvl5pPr marL="1828800" indent="0" algn="l" defTabSz="914400" rtl="0" eaLnBrk="0" fontAlgn="base" hangingPunct="0">
              <a:lnSpc>
                <a:spcPct val="100000"/>
              </a:lnSpc>
              <a:spcBef>
                <a:spcPct val="0"/>
              </a:spcBef>
              <a:spcAft>
                <a:spcPct val="0"/>
              </a:spcAft>
              <a:buClrTx/>
              <a:buSzTx/>
              <a:buFontTx/>
              <a:buNone/>
              <a:defRPr kumimoji="0" sz="1800" b="1" i="0" u="none" baseline="0">
                <a:solidFill>
                  <a:srgbClr val="FFFFFF"/>
                </a:solidFill>
                <a:effectLst/>
                <a:latin typeface="Calibri"/>
              </a:defRPr>
            </a:lvl5pPr>
            <a:lvl6pPr>
              <a:defRPr lang="en-US">
                <a:solidFill>
                  <a:srgbClr val="FFFFFF"/>
                </a:solidFill>
                <a:latin typeface="Calibri"/>
              </a:defRPr>
            </a:lvl6pPr>
            <a:lvl7pPr>
              <a:defRPr lang="en-US">
                <a:solidFill>
                  <a:srgbClr val="FFFFFF"/>
                </a:solidFill>
                <a:latin typeface="Calibri"/>
              </a:defRPr>
            </a:lvl7pPr>
            <a:lvl8pPr>
              <a:defRPr lang="en-US">
                <a:solidFill>
                  <a:srgbClr val="FFFFFF"/>
                </a:solidFill>
                <a:latin typeface="Calibri"/>
              </a:defRPr>
            </a:lvl8pPr>
            <a:lvl9pPr>
              <a:defRPr lang="en-US">
                <a:solidFill>
                  <a:srgbClr val="FFFFFF"/>
                </a:solidFill>
                <a:latin typeface="Calibri"/>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GB" sz="1800" b="1" i="0" u="none" strike="noStrike" kern="1200" cap="none" spc="0" normalizeH="0" baseline="0" noProof="0" smtClean="0">
                <a:ln w="22225">
                  <a:noFill/>
                  <a:prstDash val="solid"/>
                </a:ln>
                <a:solidFill>
                  <a:schemeClr val="bg1"/>
                </a:solidFill>
                <a:effectLst/>
                <a:uLnTx/>
                <a:uFillTx/>
                <a:latin typeface="+mn-lt" pitchFamily="34" charset="0"/>
                <a:ea typeface="+mn-ea" pitchFamily="34" charset="0"/>
                <a:cs typeface="+mn-cs"/>
              </a:rPr>
              <a:t>education for life                                          www.rimt.ac.in</a:t>
            </a:r>
            <a:endParaRPr kumimoji="0" lang="en-GB" sz="2000" b="1" i="0" u="none" strike="noStrike" kern="1200" cap="none" spc="0" normalizeH="0" baseline="0" noProof="0">
              <a:ln w="22225">
                <a:noFill/>
                <a:prstDash val="solid"/>
              </a:ln>
              <a:solidFill>
                <a:schemeClr val="bg1"/>
              </a:solidFill>
              <a:effectLst/>
              <a:uLnTx/>
              <a:uFillTx/>
              <a:latin typeface="+mn-lt"/>
              <a:ea typeface="+mn-ea"/>
              <a:cs typeface="+mn-cs"/>
            </a:endParaRPr>
          </a:p>
        </p:txBody>
      </p:sp>
      <p:sp>
        <p:nvSpPr>
          <p:cNvPr id="17414" name="Rectangle 5"/>
          <p:cNvSpPr/>
          <p:nvPr/>
        </p:nvSpPr>
        <p:spPr>
          <a:xfrm>
            <a:off x="5715001" y="6324600"/>
            <a:ext cx="3886200" cy="307777"/>
          </a:xfrm>
          <a:prstGeom prst="rect">
            <a:avLst/>
          </a:prstGeom>
        </p:spPr>
        <p:txBody>
          <a:bodyPr wrap="square">
            <a:spAutoFit/>
          </a:bodyPr>
          <a:lstStyle>
            <a:defPPr>
              <a:defRPr lang="en-US"/>
            </a:defPPr>
            <a:lvl1pPr marL="0" indent="0" algn="l" defTabSz="914400" rtl="0" eaLnBrk="0" fontAlgn="base" hangingPunct="0">
              <a:lnSpc>
                <a:spcPct val="100000"/>
              </a:lnSpc>
              <a:spcBef>
                <a:spcPct val="0"/>
              </a:spcBef>
              <a:spcAft>
                <a:spcPct val="0"/>
              </a:spcAft>
              <a:buClrTx/>
              <a:buSzTx/>
              <a:buFontTx/>
              <a:buNone/>
              <a:defRPr kumimoji="0" sz="1800" b="1" i="0" u="none" baseline="0">
                <a:solidFill>
                  <a:schemeClr val="tx1"/>
                </a:solidFill>
                <a:effectLst/>
                <a:latin typeface="Times New Roman" pitchFamily="18" charset="0"/>
              </a:defRPr>
            </a:lvl1pPr>
            <a:lvl2pPr marL="457200" indent="0" algn="l" defTabSz="914400" rtl="0" eaLnBrk="0" fontAlgn="base" hangingPunct="0">
              <a:lnSpc>
                <a:spcPct val="100000"/>
              </a:lnSpc>
              <a:spcBef>
                <a:spcPct val="0"/>
              </a:spcBef>
              <a:spcAft>
                <a:spcPct val="0"/>
              </a:spcAft>
              <a:buClrTx/>
              <a:buSzTx/>
              <a:buFontTx/>
              <a:buNone/>
              <a:defRPr kumimoji="0" sz="1800" b="1" i="0" u="none" baseline="0">
                <a:solidFill>
                  <a:schemeClr val="tx1"/>
                </a:solidFill>
                <a:effectLst/>
                <a:latin typeface="Times New Roman" pitchFamily="18" charset="0"/>
              </a:defRPr>
            </a:lvl2pPr>
            <a:lvl3pPr marL="914400" indent="0" algn="l" defTabSz="914400" rtl="0" eaLnBrk="0" fontAlgn="base" hangingPunct="0">
              <a:lnSpc>
                <a:spcPct val="100000"/>
              </a:lnSpc>
              <a:spcBef>
                <a:spcPct val="0"/>
              </a:spcBef>
              <a:spcAft>
                <a:spcPct val="0"/>
              </a:spcAft>
              <a:buClrTx/>
              <a:buSzTx/>
              <a:buFontTx/>
              <a:buNone/>
              <a:defRPr kumimoji="0" sz="1800" b="1" i="0" u="none" baseline="0">
                <a:solidFill>
                  <a:schemeClr val="tx1"/>
                </a:solidFill>
                <a:effectLst/>
                <a:latin typeface="Times New Roman" pitchFamily="18" charset="0"/>
              </a:defRPr>
            </a:lvl3pPr>
            <a:lvl4pPr marL="1371600" indent="0" algn="l" defTabSz="914400" rtl="0" eaLnBrk="0" fontAlgn="base" hangingPunct="0">
              <a:lnSpc>
                <a:spcPct val="100000"/>
              </a:lnSpc>
              <a:spcBef>
                <a:spcPct val="0"/>
              </a:spcBef>
              <a:spcAft>
                <a:spcPct val="0"/>
              </a:spcAft>
              <a:buClrTx/>
              <a:buSzTx/>
              <a:buFontTx/>
              <a:buNone/>
              <a:defRPr kumimoji="0" sz="1800" b="1" i="0" u="none" baseline="0">
                <a:solidFill>
                  <a:schemeClr val="tx1"/>
                </a:solidFill>
                <a:effectLst/>
                <a:latin typeface="Times New Roman" pitchFamily="18" charset="0"/>
              </a:defRPr>
            </a:lvl4pPr>
            <a:lvl5pPr marL="1828800" indent="0" algn="l" defTabSz="914400" rtl="0" eaLnBrk="0" fontAlgn="base" hangingPunct="0">
              <a:lnSpc>
                <a:spcPct val="100000"/>
              </a:lnSpc>
              <a:spcBef>
                <a:spcPct val="0"/>
              </a:spcBef>
              <a:spcAft>
                <a:spcPct val="0"/>
              </a:spcAft>
              <a:buClrTx/>
              <a:buSzTx/>
              <a:buFontTx/>
              <a:buNone/>
              <a:defRPr kumimoji="0" sz="1800" b="1" i="0" u="none" baseline="0">
                <a:solidFill>
                  <a:schemeClr val="tx1"/>
                </a:solidFill>
                <a:effectLst/>
                <a:latin typeface="Times New Roman" pitchFamily="18" charset="0"/>
              </a:defRPr>
            </a:lvl5pPr>
          </a:lstStyle>
          <a:p>
            <a:pPr marL="0" marR="0" lvl="0" indent="0" algn="l" defTabSz="91440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dirty="0" smtClean="0">
                <a:ln>
                  <a:noFill/>
                </a:ln>
                <a:solidFill>
                  <a:schemeClr val="tx1"/>
                </a:solidFill>
                <a:effectLst/>
                <a:uLnTx/>
                <a:uFillTx/>
                <a:latin typeface="+mn-lt" pitchFamily="34" charset="0"/>
                <a:ea typeface="+mn-ea" pitchFamily="34" charset="0"/>
                <a:cs typeface="+mn-cs"/>
              </a:rPr>
              <a:t>Department of </a:t>
            </a:r>
            <a:r>
              <a:rPr kumimoji="0" lang="en-US" sz="1400" b="1" i="0" u="none" strike="noStrike" kern="1200" cap="none" spc="0" normalizeH="0" baseline="0" noProof="0" dirty="0" smtClean="0">
                <a:ln>
                  <a:noFill/>
                </a:ln>
                <a:solidFill>
                  <a:schemeClr val="tx1"/>
                </a:solidFill>
                <a:effectLst/>
                <a:uLnTx/>
                <a:uFillTx/>
                <a:latin typeface="+mn-lt" pitchFamily="34" charset="0"/>
                <a:ea typeface="+mn-ea" pitchFamily="34" charset="0"/>
                <a:cs typeface="+mn-cs"/>
              </a:rPr>
              <a:t>Applied Sciences</a:t>
            </a:r>
            <a:endParaRPr kumimoji="0" lang="en-US" sz="1400" b="1"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prstGeom prst="rect">
            <a:avLst/>
          </a:prstGeom>
        </p:spPr>
        <p:txBody>
          <a:bodyPr vert="horz" lIns="91440" tIns="45720" rIns="91440" bIns="45720" rtlCol="0" anchor="ctr">
            <a:normAutofit fontScale="90000"/>
          </a:bodyPr>
          <a:lstStyle/>
          <a:p>
            <a:pPr marL="0" marR="0" lvl="0" indent="0" algn="ctr" defTabSz="914400" rtl="0" eaLnBrk="1" fontAlgn="auto" latinLnBrk="0" hangingPunct="1">
              <a:lnSpc>
                <a:spcPct val="100000"/>
              </a:lnSpc>
              <a:spcBef>
                <a:spcPct val="0"/>
              </a:spcBef>
              <a:spcAft>
                <a:spcPct val="0"/>
              </a:spcAft>
              <a:buClrTx/>
              <a:buSzTx/>
              <a:buFontTx/>
              <a:buNone/>
              <a:defRPr/>
            </a:pPr>
            <a:r>
              <a:rPr kumimoji="0" lang="en-US" altLang="en-US" sz="3600" b="0" i="0" u="none" strike="noStrike" kern="1200" cap="none" spc="0" normalizeH="0" baseline="0" noProof="0" smtClean="0">
                <a:ln>
                  <a:noFill/>
                </a:ln>
                <a:solidFill>
                  <a:schemeClr val="tx1"/>
                </a:solidFill>
                <a:effectLst/>
                <a:uLnTx/>
                <a:uFillTx/>
                <a:latin typeface="+mj-lt" pitchFamily="34" charset="0"/>
                <a:ea typeface="+mj-ea" pitchFamily="34" charset="0"/>
                <a:cs typeface="+mj-cs"/>
              </a:rPr>
              <a:t/>
            </a:r>
            <a:br>
              <a:rPr kumimoji="0" lang="en-US" altLang="en-US" sz="3600" b="0" i="0" u="none" strike="noStrike" kern="1200" cap="none" spc="0" normalizeH="0" baseline="0" noProof="0" smtClean="0">
                <a:ln>
                  <a:noFill/>
                </a:ln>
                <a:solidFill>
                  <a:schemeClr val="tx1"/>
                </a:solidFill>
                <a:effectLst/>
                <a:uLnTx/>
                <a:uFillTx/>
                <a:latin typeface="+mj-lt" pitchFamily="34" charset="0"/>
                <a:ea typeface="+mj-ea" pitchFamily="34" charset="0"/>
                <a:cs typeface="+mj-cs"/>
              </a:rPr>
            </a:br>
            <a:r>
              <a:rPr kumimoji="0" lang="en-US" altLang="en-US" sz="3600" b="0" i="0" u="none" strike="noStrike" kern="1200" cap="none" spc="0" normalizeH="0" baseline="0" noProof="0" smtClean="0">
                <a:ln>
                  <a:noFill/>
                </a:ln>
                <a:solidFill>
                  <a:schemeClr val="tx1"/>
                </a:solidFill>
                <a:effectLst/>
                <a:uLnTx/>
                <a:uFillTx/>
                <a:latin typeface="+mj-lt" pitchFamily="34" charset="0"/>
                <a:ea typeface="+mj-ea" pitchFamily="34" charset="0"/>
                <a:cs typeface="+mj-cs"/>
              </a:rPr>
              <a:t>Example</a:t>
            </a:r>
            <a:br>
              <a:rPr kumimoji="0" lang="en-US" altLang="en-US" sz="3600" b="0" i="0" u="none" strike="noStrike" kern="1200" cap="none" spc="0" normalizeH="0" baseline="0" noProof="0" smtClean="0">
                <a:ln>
                  <a:noFill/>
                </a:ln>
                <a:solidFill>
                  <a:schemeClr val="tx1"/>
                </a:solidFill>
                <a:effectLst/>
                <a:uLnTx/>
                <a:uFillTx/>
                <a:latin typeface="+mj-lt" pitchFamily="34" charset="0"/>
                <a:ea typeface="+mj-ea" pitchFamily="34" charset="0"/>
                <a:cs typeface="+mj-cs"/>
              </a:rPr>
            </a:br>
            <a:r>
              <a:rPr kumimoji="0" lang="en-US" altLang="en-US" sz="3600" b="0" i="0" u="none" strike="noStrike" kern="1200" cap="none" spc="0" normalizeH="0" baseline="0" noProof="0" smtClean="0">
                <a:ln>
                  <a:noFill/>
                </a:ln>
                <a:solidFill>
                  <a:schemeClr val="tx1"/>
                </a:solidFill>
                <a:effectLst/>
                <a:uLnTx/>
                <a:uFillTx/>
                <a:latin typeface="+mj-lt" pitchFamily="34" charset="0"/>
                <a:ea typeface="+mj-ea" pitchFamily="34" charset="0"/>
                <a:cs typeface="+mj-cs"/>
              </a:rPr>
              <a:t/>
            </a:r>
            <a:br>
              <a:rPr kumimoji="0" lang="en-US" altLang="en-US" sz="3600" b="0" i="0" u="none" strike="noStrike" kern="1200" cap="none" spc="0" normalizeH="0" baseline="0" noProof="0" smtClean="0">
                <a:ln>
                  <a:noFill/>
                </a:ln>
                <a:solidFill>
                  <a:schemeClr val="tx1"/>
                </a:solidFill>
                <a:effectLst/>
                <a:uLnTx/>
                <a:uFillTx/>
                <a:latin typeface="+mj-lt" pitchFamily="34" charset="0"/>
                <a:ea typeface="+mj-ea" pitchFamily="34" charset="0"/>
                <a:cs typeface="+mj-cs"/>
              </a:rPr>
            </a:br>
            <a:r>
              <a:rPr kumimoji="0" lang="en-US" altLang="en-US" sz="3600" b="0" i="0" u="none" strike="noStrike" kern="1200" cap="none" spc="0" normalizeH="0" baseline="0" noProof="0" smtClean="0">
                <a:ln>
                  <a:noFill/>
                </a:ln>
                <a:solidFill>
                  <a:schemeClr val="tx1"/>
                </a:solidFill>
                <a:effectLst/>
                <a:uLnTx/>
                <a:uFillTx/>
                <a:latin typeface="+mj-lt" pitchFamily="34" charset="0"/>
                <a:ea typeface="+mj-ea" pitchFamily="34" charset="0"/>
                <a:cs typeface="+mj-cs"/>
              </a:rPr>
              <a:t>How many nodes, branches &amp; loops?</a:t>
            </a:r>
            <a:br>
              <a:rPr kumimoji="0" lang="en-US" altLang="en-US" sz="3600" b="0" i="0" u="none" strike="noStrike" kern="1200" cap="none" spc="0" normalizeH="0" baseline="0" noProof="0" smtClean="0">
                <a:ln>
                  <a:noFill/>
                </a:ln>
                <a:solidFill>
                  <a:schemeClr val="tx1"/>
                </a:solidFill>
                <a:effectLst/>
                <a:uLnTx/>
                <a:uFillTx/>
                <a:latin typeface="+mj-lt" pitchFamily="34" charset="0"/>
                <a:ea typeface="+mj-ea" pitchFamily="34" charset="0"/>
                <a:cs typeface="+mj-cs"/>
              </a:rPr>
            </a:br>
            <a:endParaRPr kumimoji="0" lang="en-US" altLang="en-US" sz="3600" b="0" i="0" u="none" strike="noStrike" kern="1200" cap="none" spc="0" normalizeH="0" baseline="0" noProof="0" smtClean="0">
              <a:ln>
                <a:noFill/>
              </a:ln>
              <a:solidFill>
                <a:schemeClr val="tx1"/>
              </a:solidFill>
              <a:effectLst/>
              <a:uLnTx/>
              <a:uFillTx/>
              <a:latin typeface="+mj-lt" pitchFamily="34" charset="0"/>
              <a:ea typeface="+mj-ea" pitchFamily="34" charset="0"/>
              <a:cs typeface="+mj-cs"/>
            </a:endParaRPr>
          </a:p>
        </p:txBody>
      </p:sp>
      <p:pic>
        <p:nvPicPr>
          <p:cNvPr id="18435" name="Picture 2"/>
          <p:cNvPicPr>
            <a:picLocks noGrp="1" noChangeAspect="1"/>
          </p:cNvPicPr>
          <p:nvPr>
            <p:ph idx="1"/>
          </p:nvPr>
        </p:nvPicPr>
        <p:blipFill>
          <a:blip r:embed="rId2"/>
          <a:stretch>
            <a:fillRect/>
          </a:stretch>
        </p:blipFill>
        <p:spPr>
          <a:xfrm>
            <a:off x="1952625" y="2590800"/>
            <a:ext cx="5438775" cy="2667000"/>
          </a:xfrm>
          <a:prstGeom prst="rect">
            <a:avLst/>
          </a:prstGeom>
          <a:noFill/>
          <a:ln>
            <a:miter lim="800000"/>
          </a:ln>
        </p:spPr>
      </p:pic>
      <p:pic>
        <p:nvPicPr>
          <p:cNvPr id="18436" name="Picture 2" descr="RIMT University"/>
          <p:cNvPicPr>
            <a:picLocks noChangeAspect="1"/>
          </p:cNvPicPr>
          <p:nvPr/>
        </p:nvPicPr>
        <p:blipFill>
          <a:blip r:embed="rId3"/>
          <a:stretch>
            <a:fillRect/>
          </a:stretch>
        </p:blipFill>
        <p:spPr>
          <a:xfrm>
            <a:off x="6954838" y="50800"/>
            <a:ext cx="1970087" cy="895350"/>
          </a:xfrm>
          <a:prstGeom prst="rect">
            <a:avLst/>
          </a:prstGeom>
          <a:noFill/>
          <a:ln>
            <a:noFill/>
            <a:miter lim="800000"/>
          </a:ln>
        </p:spPr>
      </p:pic>
      <p:sp>
        <p:nvSpPr>
          <p:cNvPr id="18437" name="Rectangle 4">
            <a:extLst>
              <a:ext uri="{FF2B5EF4-FFF2-40B4-BE49-F238E27FC236}"/>
            </a:extLst>
          </p:cNvPr>
          <p:cNvSpPr/>
          <p:nvPr/>
        </p:nvSpPr>
        <p:spPr>
          <a:xfrm>
            <a:off x="7713" y="6392862"/>
            <a:ext cx="5707287"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indent="0" algn="l" defTabSz="914400" rtl="0" eaLnBrk="0" fontAlgn="base" hangingPunct="0">
              <a:lnSpc>
                <a:spcPct val="100000"/>
              </a:lnSpc>
              <a:spcBef>
                <a:spcPct val="0"/>
              </a:spcBef>
              <a:spcAft>
                <a:spcPct val="0"/>
              </a:spcAft>
              <a:buClrTx/>
              <a:buSzTx/>
              <a:buFontTx/>
              <a:buNone/>
              <a:defRPr kumimoji="0" sz="1800" b="1" i="0" u="none" baseline="0">
                <a:solidFill>
                  <a:srgbClr val="FFFFFF"/>
                </a:solidFill>
                <a:effectLst/>
                <a:latin typeface="Calibri"/>
              </a:defRPr>
            </a:lvl1pPr>
            <a:lvl2pPr marL="457200" indent="0" algn="l" defTabSz="914400" rtl="0" eaLnBrk="0" fontAlgn="base" hangingPunct="0">
              <a:lnSpc>
                <a:spcPct val="100000"/>
              </a:lnSpc>
              <a:spcBef>
                <a:spcPct val="0"/>
              </a:spcBef>
              <a:spcAft>
                <a:spcPct val="0"/>
              </a:spcAft>
              <a:buClrTx/>
              <a:buSzTx/>
              <a:buFontTx/>
              <a:buNone/>
              <a:defRPr kumimoji="0" sz="1800" b="1" i="0" u="none" baseline="0">
                <a:solidFill>
                  <a:srgbClr val="FFFFFF"/>
                </a:solidFill>
                <a:effectLst/>
                <a:latin typeface="Calibri"/>
              </a:defRPr>
            </a:lvl2pPr>
            <a:lvl3pPr marL="914400" indent="0" algn="l" defTabSz="914400" rtl="0" eaLnBrk="0" fontAlgn="base" hangingPunct="0">
              <a:lnSpc>
                <a:spcPct val="100000"/>
              </a:lnSpc>
              <a:spcBef>
                <a:spcPct val="0"/>
              </a:spcBef>
              <a:spcAft>
                <a:spcPct val="0"/>
              </a:spcAft>
              <a:buClrTx/>
              <a:buSzTx/>
              <a:buFontTx/>
              <a:buNone/>
              <a:defRPr kumimoji="0" sz="1800" b="1" i="0" u="none" baseline="0">
                <a:solidFill>
                  <a:srgbClr val="FFFFFF"/>
                </a:solidFill>
                <a:effectLst/>
                <a:latin typeface="Calibri"/>
              </a:defRPr>
            </a:lvl3pPr>
            <a:lvl4pPr marL="1371600" indent="0" algn="l" defTabSz="914400" rtl="0" eaLnBrk="0" fontAlgn="base" hangingPunct="0">
              <a:lnSpc>
                <a:spcPct val="100000"/>
              </a:lnSpc>
              <a:spcBef>
                <a:spcPct val="0"/>
              </a:spcBef>
              <a:spcAft>
                <a:spcPct val="0"/>
              </a:spcAft>
              <a:buClrTx/>
              <a:buSzTx/>
              <a:buFontTx/>
              <a:buNone/>
              <a:defRPr kumimoji="0" sz="1800" b="1" i="0" u="none" baseline="0">
                <a:solidFill>
                  <a:srgbClr val="FFFFFF"/>
                </a:solidFill>
                <a:effectLst/>
                <a:latin typeface="Calibri"/>
              </a:defRPr>
            </a:lvl4pPr>
            <a:lvl5pPr marL="1828800" indent="0" algn="l" defTabSz="914400" rtl="0" eaLnBrk="0" fontAlgn="base" hangingPunct="0">
              <a:lnSpc>
                <a:spcPct val="100000"/>
              </a:lnSpc>
              <a:spcBef>
                <a:spcPct val="0"/>
              </a:spcBef>
              <a:spcAft>
                <a:spcPct val="0"/>
              </a:spcAft>
              <a:buClrTx/>
              <a:buSzTx/>
              <a:buFontTx/>
              <a:buNone/>
              <a:defRPr kumimoji="0" sz="1800" b="1" i="0" u="none" baseline="0">
                <a:solidFill>
                  <a:srgbClr val="FFFFFF"/>
                </a:solidFill>
                <a:effectLst/>
                <a:latin typeface="Calibri"/>
              </a:defRPr>
            </a:lvl5pPr>
            <a:lvl6pPr>
              <a:defRPr lang="en-US">
                <a:solidFill>
                  <a:srgbClr val="FFFFFF"/>
                </a:solidFill>
                <a:latin typeface="Calibri"/>
              </a:defRPr>
            </a:lvl6pPr>
            <a:lvl7pPr>
              <a:defRPr lang="en-US">
                <a:solidFill>
                  <a:srgbClr val="FFFFFF"/>
                </a:solidFill>
                <a:latin typeface="Calibri"/>
              </a:defRPr>
            </a:lvl7pPr>
            <a:lvl8pPr>
              <a:defRPr lang="en-US">
                <a:solidFill>
                  <a:srgbClr val="FFFFFF"/>
                </a:solidFill>
                <a:latin typeface="Calibri"/>
              </a:defRPr>
            </a:lvl8pPr>
            <a:lvl9pPr>
              <a:defRPr lang="en-US">
                <a:solidFill>
                  <a:srgbClr val="FFFFFF"/>
                </a:solidFill>
                <a:latin typeface="Calibri"/>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GB" sz="1800" b="1" i="0" u="none" strike="noStrike" kern="1200" cap="none" spc="0" normalizeH="0" baseline="0" noProof="0" smtClean="0">
                <a:ln w="22225">
                  <a:noFill/>
                  <a:prstDash val="solid"/>
                </a:ln>
                <a:solidFill>
                  <a:schemeClr val="bg1"/>
                </a:solidFill>
                <a:effectLst/>
                <a:uLnTx/>
                <a:uFillTx/>
                <a:latin typeface="+mn-lt" pitchFamily="34" charset="0"/>
                <a:ea typeface="+mn-ea" pitchFamily="34" charset="0"/>
                <a:cs typeface="+mn-cs"/>
              </a:rPr>
              <a:t>education for life                                          www.rimt.ac.in</a:t>
            </a:r>
            <a:endParaRPr kumimoji="0" lang="en-GB" sz="2000" b="1" i="0" u="none" strike="noStrike" kern="1200" cap="none" spc="0" normalizeH="0" baseline="0" noProof="0">
              <a:ln w="22225">
                <a:noFill/>
                <a:prstDash val="solid"/>
              </a:ln>
              <a:solidFill>
                <a:schemeClr val="bg1"/>
              </a:solidFill>
              <a:effectLst/>
              <a:uLnTx/>
              <a:uFillTx/>
              <a:latin typeface="+mn-lt"/>
              <a:ea typeface="+mn-ea"/>
              <a:cs typeface="+mn-cs"/>
            </a:endParaRPr>
          </a:p>
        </p:txBody>
      </p:sp>
      <p:sp>
        <p:nvSpPr>
          <p:cNvPr id="18438" name="Rectangle 5"/>
          <p:cNvSpPr/>
          <p:nvPr/>
        </p:nvSpPr>
        <p:spPr>
          <a:xfrm>
            <a:off x="5715001" y="6324600"/>
            <a:ext cx="3886200" cy="307777"/>
          </a:xfrm>
          <a:prstGeom prst="rect">
            <a:avLst/>
          </a:prstGeom>
        </p:spPr>
        <p:txBody>
          <a:bodyPr wrap="square">
            <a:spAutoFit/>
          </a:bodyPr>
          <a:lstStyle>
            <a:defPPr>
              <a:defRPr lang="en-US"/>
            </a:defPPr>
            <a:lvl1pPr marL="0" indent="0" algn="l" defTabSz="914400" rtl="0" eaLnBrk="0" fontAlgn="base" hangingPunct="0">
              <a:lnSpc>
                <a:spcPct val="100000"/>
              </a:lnSpc>
              <a:spcBef>
                <a:spcPct val="0"/>
              </a:spcBef>
              <a:spcAft>
                <a:spcPct val="0"/>
              </a:spcAft>
              <a:buClrTx/>
              <a:buSzTx/>
              <a:buFontTx/>
              <a:buNone/>
              <a:defRPr kumimoji="0" sz="1800" b="1" i="0" u="none" baseline="0">
                <a:solidFill>
                  <a:schemeClr val="tx1"/>
                </a:solidFill>
                <a:effectLst/>
                <a:latin typeface="Times New Roman" pitchFamily="18" charset="0"/>
              </a:defRPr>
            </a:lvl1pPr>
            <a:lvl2pPr marL="457200" indent="0" algn="l" defTabSz="914400" rtl="0" eaLnBrk="0" fontAlgn="base" hangingPunct="0">
              <a:lnSpc>
                <a:spcPct val="100000"/>
              </a:lnSpc>
              <a:spcBef>
                <a:spcPct val="0"/>
              </a:spcBef>
              <a:spcAft>
                <a:spcPct val="0"/>
              </a:spcAft>
              <a:buClrTx/>
              <a:buSzTx/>
              <a:buFontTx/>
              <a:buNone/>
              <a:defRPr kumimoji="0" sz="1800" b="1" i="0" u="none" baseline="0">
                <a:solidFill>
                  <a:schemeClr val="tx1"/>
                </a:solidFill>
                <a:effectLst/>
                <a:latin typeface="Times New Roman" pitchFamily="18" charset="0"/>
              </a:defRPr>
            </a:lvl2pPr>
            <a:lvl3pPr marL="914400" indent="0" algn="l" defTabSz="914400" rtl="0" eaLnBrk="0" fontAlgn="base" hangingPunct="0">
              <a:lnSpc>
                <a:spcPct val="100000"/>
              </a:lnSpc>
              <a:spcBef>
                <a:spcPct val="0"/>
              </a:spcBef>
              <a:spcAft>
                <a:spcPct val="0"/>
              </a:spcAft>
              <a:buClrTx/>
              <a:buSzTx/>
              <a:buFontTx/>
              <a:buNone/>
              <a:defRPr kumimoji="0" sz="1800" b="1" i="0" u="none" baseline="0">
                <a:solidFill>
                  <a:schemeClr val="tx1"/>
                </a:solidFill>
                <a:effectLst/>
                <a:latin typeface="Times New Roman" pitchFamily="18" charset="0"/>
              </a:defRPr>
            </a:lvl3pPr>
            <a:lvl4pPr marL="1371600" indent="0" algn="l" defTabSz="914400" rtl="0" eaLnBrk="0" fontAlgn="base" hangingPunct="0">
              <a:lnSpc>
                <a:spcPct val="100000"/>
              </a:lnSpc>
              <a:spcBef>
                <a:spcPct val="0"/>
              </a:spcBef>
              <a:spcAft>
                <a:spcPct val="0"/>
              </a:spcAft>
              <a:buClrTx/>
              <a:buSzTx/>
              <a:buFontTx/>
              <a:buNone/>
              <a:defRPr kumimoji="0" sz="1800" b="1" i="0" u="none" baseline="0">
                <a:solidFill>
                  <a:schemeClr val="tx1"/>
                </a:solidFill>
                <a:effectLst/>
                <a:latin typeface="Times New Roman" pitchFamily="18" charset="0"/>
              </a:defRPr>
            </a:lvl4pPr>
            <a:lvl5pPr marL="1828800" indent="0" algn="l" defTabSz="914400" rtl="0" eaLnBrk="0" fontAlgn="base" hangingPunct="0">
              <a:lnSpc>
                <a:spcPct val="100000"/>
              </a:lnSpc>
              <a:spcBef>
                <a:spcPct val="0"/>
              </a:spcBef>
              <a:spcAft>
                <a:spcPct val="0"/>
              </a:spcAft>
              <a:buClrTx/>
              <a:buSzTx/>
              <a:buFontTx/>
              <a:buNone/>
              <a:defRPr kumimoji="0" sz="1800" b="1" i="0" u="none" baseline="0">
                <a:solidFill>
                  <a:schemeClr val="tx1"/>
                </a:solidFill>
                <a:effectLst/>
                <a:latin typeface="Times New Roman" pitchFamily="18" charset="0"/>
              </a:defRPr>
            </a:lvl5pPr>
          </a:lstStyle>
          <a:p>
            <a:pPr marL="0" marR="0" lvl="0" indent="0" algn="l" defTabSz="91440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dirty="0" smtClean="0">
                <a:ln>
                  <a:noFill/>
                </a:ln>
                <a:solidFill>
                  <a:schemeClr val="tx1"/>
                </a:solidFill>
                <a:effectLst/>
                <a:uLnTx/>
                <a:uFillTx/>
                <a:latin typeface="+mn-lt" pitchFamily="34" charset="0"/>
                <a:ea typeface="+mn-ea" pitchFamily="34" charset="0"/>
                <a:cs typeface="+mn-cs"/>
              </a:rPr>
              <a:t>Department of </a:t>
            </a:r>
            <a:r>
              <a:rPr kumimoji="0" lang="en-US" sz="1400" b="1" i="0" u="none" strike="noStrike" kern="1200" cap="none" spc="0" normalizeH="0" baseline="0" noProof="0" dirty="0" smtClean="0">
                <a:ln>
                  <a:noFill/>
                </a:ln>
                <a:solidFill>
                  <a:schemeClr val="tx1"/>
                </a:solidFill>
                <a:effectLst/>
                <a:uLnTx/>
                <a:uFillTx/>
                <a:latin typeface="+mn-lt" pitchFamily="34" charset="0"/>
                <a:ea typeface="+mn-ea" pitchFamily="34" charset="0"/>
                <a:cs typeface="+mn-cs"/>
              </a:rPr>
              <a:t>Applied Sciences</a:t>
            </a:r>
            <a:endParaRPr kumimoji="0" lang="en-US" sz="1400" b="1"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a:prstGeom prst="rect">
            <a:avLst/>
          </a:prstGeom>
        </p:spPr>
        <p:txBody>
          <a:bodyPr vert="horz" lIns="91440" tIns="45720" rIns="91440" bIns="45720" rtlCol="0" anchor="ctr">
            <a:normAutofit fontScale="90000"/>
          </a:bodyPr>
          <a:lstStyle/>
          <a:p>
            <a:pPr marL="0" marR="0" lvl="0" indent="0" algn="ctr" defTabSz="914400" rtl="0" eaLnBrk="1" fontAlgn="auto" latinLnBrk="0" hangingPunct="1">
              <a:lnSpc>
                <a:spcPct val="100000"/>
              </a:lnSpc>
              <a:spcBef>
                <a:spcPct val="0"/>
              </a:spcBef>
              <a:spcAft>
                <a:spcPct val="0"/>
              </a:spcAft>
              <a:buClrTx/>
              <a:buSzTx/>
              <a:buFontTx/>
              <a:buNone/>
              <a:defRPr/>
            </a:pPr>
            <a:r>
              <a:rPr kumimoji="0" lang="en-US" altLang="en-US" sz="4400" b="0" i="0" u="none" strike="noStrike" kern="1200" cap="none" spc="0" normalizeH="0" baseline="0" noProof="0" smtClean="0">
                <a:ln>
                  <a:noFill/>
                </a:ln>
                <a:solidFill>
                  <a:srgbClr val="000099"/>
                </a:solidFill>
                <a:effectLst/>
                <a:uLnTx/>
                <a:uFillTx/>
                <a:latin typeface="+mj-lt" pitchFamily="34" charset="0"/>
                <a:ea typeface="+mj-ea" pitchFamily="34" charset="0"/>
                <a:cs typeface="+mj-cs"/>
              </a:rPr>
              <a:t>Three nodes</a:t>
            </a:r>
            <a:br>
              <a:rPr kumimoji="0" lang="en-US" altLang="en-US" sz="4400" b="0" i="0" u="none" strike="noStrike" kern="1200" cap="none" spc="0" normalizeH="0" baseline="0" noProof="0" smtClean="0">
                <a:ln>
                  <a:noFill/>
                </a:ln>
                <a:solidFill>
                  <a:srgbClr val="000099"/>
                </a:solidFill>
                <a:effectLst/>
                <a:uLnTx/>
                <a:uFillTx/>
                <a:latin typeface="+mj-lt" pitchFamily="34" charset="0"/>
                <a:ea typeface="+mj-ea" pitchFamily="34" charset="0"/>
                <a:cs typeface="+mj-cs"/>
              </a:rPr>
            </a:br>
            <a:endParaRPr kumimoji="0" lang="en-US" altLang="en-US" sz="4400" b="0" i="0" u="none" strike="noStrike" kern="1200" cap="none" spc="0" normalizeH="0" baseline="0" noProof="0" smtClean="0">
              <a:ln>
                <a:noFill/>
              </a:ln>
              <a:solidFill>
                <a:schemeClr val="tx1"/>
              </a:solidFill>
              <a:effectLst/>
              <a:uLnTx/>
              <a:uFillTx/>
              <a:latin typeface="+mj-lt"/>
              <a:ea typeface="+mj-ea"/>
              <a:cs typeface="+mj-cs"/>
            </a:endParaRPr>
          </a:p>
        </p:txBody>
      </p:sp>
      <p:sp>
        <p:nvSpPr>
          <p:cNvPr id="19459" name="Content Placeholder 2"/>
          <p:cNvSpPr>
            <a:spLocks noGrp="1"/>
          </p:cNvSpPr>
          <p:nvPr>
            <p:ph idx="1"/>
          </p:nvPr>
        </p:nvSpPr>
        <p:spPr>
          <a:xfrm>
            <a:off x="457200" y="1600200"/>
            <a:ext cx="8229600" cy="4525963"/>
          </a:xfrm>
          <a:noFill/>
          <a:ln>
            <a:miter lim="800000"/>
          </a:ln>
        </p:spPr>
        <p:txBody>
          <a:bodyPr wrap="square" lIns="91440" tIns="45720" rIns="91440" bIns="45720" anchor="t" anchorCtr="0"/>
          <a:lstStyle>
            <a:lvl1pPr marL="342900" indent="-342900" algn="l" defTabSz="914400" rtl="0" eaLnBrk="1" fontAlgn="base" latinLnBrk="0" hangingPunct="1">
              <a:lnSpc>
                <a:spcPct val="100000"/>
              </a:lnSpc>
              <a:spcBef>
                <a:spcPct val="20000"/>
              </a:spcBef>
              <a:spcAft>
                <a:spcPct val="0"/>
              </a:spcAft>
              <a:buClrTx/>
              <a:buSzTx/>
              <a:buFont typeface="Arial" pitchFamily="34" charset="0"/>
              <a:buChar char="•"/>
              <a:defRPr kumimoji="0" lang="en-US" altLang="en-US" sz="3200" b="0" i="0" u="none" kern="1200" baseline="0">
                <a:solidFill>
                  <a:schemeClr val="tx1"/>
                </a:solidFill>
                <a:effectLst/>
                <a:latin typeface="+mn-lt"/>
                <a:ea typeface="+mn-ea"/>
                <a:cs typeface="+mn-cs"/>
              </a:defRPr>
            </a:lvl1pPr>
            <a:lvl2pPr marL="742950" indent="-285750" algn="l" defTabSz="914400" rtl="0" eaLnBrk="1" fontAlgn="base" latinLnBrk="0" hangingPunct="1">
              <a:lnSpc>
                <a:spcPct val="100000"/>
              </a:lnSpc>
              <a:spcBef>
                <a:spcPct val="20000"/>
              </a:spcBef>
              <a:spcAft>
                <a:spcPct val="0"/>
              </a:spcAft>
              <a:buClrTx/>
              <a:buSzTx/>
              <a:buFont typeface="Arial" pitchFamily="34" charset="0"/>
              <a:buChar char="–"/>
              <a:defRPr kumimoji="0" lang="en-US" altLang="en-US" sz="2800" b="0" i="0" u="none" kern="1200" baseline="0">
                <a:solidFill>
                  <a:schemeClr val="tx1"/>
                </a:solidFill>
                <a:effectLst/>
                <a:latin typeface="+mn-lt"/>
                <a:ea typeface="+mn-ea"/>
                <a:cs typeface="+mn-cs"/>
              </a:defRPr>
            </a:lvl2pPr>
            <a:lvl3pPr marL="1143000" indent="-228600" algn="l" defTabSz="914400" rtl="0" eaLnBrk="1" fontAlgn="base" latinLnBrk="0" hangingPunct="1">
              <a:lnSpc>
                <a:spcPct val="100000"/>
              </a:lnSpc>
              <a:spcBef>
                <a:spcPct val="20000"/>
              </a:spcBef>
              <a:spcAft>
                <a:spcPct val="0"/>
              </a:spcAft>
              <a:buClrTx/>
              <a:buSzTx/>
              <a:buFont typeface="Arial" pitchFamily="34" charset="0"/>
              <a:buChar char="•"/>
              <a:defRPr kumimoji="0" lang="en-US" altLang="en-US" sz="2400" b="0" i="0" u="none" kern="1200" baseline="0">
                <a:solidFill>
                  <a:schemeClr val="tx1"/>
                </a:solidFill>
                <a:effectLst/>
                <a:latin typeface="+mn-lt"/>
                <a:ea typeface="+mn-ea"/>
                <a:cs typeface="+mn-cs"/>
              </a:defRPr>
            </a:lvl3pPr>
            <a:lvl4pPr marL="1600200" indent="-228600" algn="l" defTabSz="914400" rtl="0" eaLnBrk="1" fontAlgn="base" latinLnBrk="0" hangingPunct="1">
              <a:lnSpc>
                <a:spcPct val="100000"/>
              </a:lnSpc>
              <a:spcBef>
                <a:spcPct val="20000"/>
              </a:spcBef>
              <a:spcAft>
                <a:spcPct val="0"/>
              </a:spcAft>
              <a:buClrTx/>
              <a:buSzTx/>
              <a:buFont typeface="Arial" pitchFamily="34" charset="0"/>
              <a:buChar char="–"/>
              <a:defRPr kumimoji="0" lang="en-US" altLang="en-US" sz="2000" b="0" i="0" u="none" kern="1200" baseline="0">
                <a:solidFill>
                  <a:schemeClr val="tx1"/>
                </a:solidFill>
                <a:effectLst/>
                <a:latin typeface="+mn-lt"/>
                <a:ea typeface="+mn-ea"/>
                <a:cs typeface="+mn-cs"/>
              </a:defRPr>
            </a:lvl4pPr>
            <a:lvl5pPr marL="2057400" indent="-228600" algn="l" defTabSz="914400" rtl="0" eaLnBrk="1" fontAlgn="base" latinLnBrk="0" hangingPunct="1">
              <a:lnSpc>
                <a:spcPct val="100000"/>
              </a:lnSpc>
              <a:spcBef>
                <a:spcPct val="20000"/>
              </a:spcBef>
              <a:spcAft>
                <a:spcPct val="0"/>
              </a:spcAft>
              <a:buClrTx/>
              <a:buSzTx/>
              <a:buFont typeface="Arial" pitchFamily="34" charset="0"/>
              <a:buChar char="»"/>
              <a:defRPr kumimoji="0" lang="en-US" altLang="en-US" sz="2000" b="0" i="0" u="none" kern="1200" baseline="0">
                <a:solidFill>
                  <a:schemeClr val="tx1"/>
                </a:solidFill>
                <a:effectLst/>
                <a:latin typeface="+mn-lt"/>
                <a:ea typeface="+mn-ea"/>
                <a:cs typeface="+mn-cs"/>
              </a:defRPr>
            </a:lvl5pPr>
            <a:lvl6pPr marL="2514600" indent="-228600" algn="l" defTabSz="914400" rtl="0" eaLnBrk="1" latinLnBrk="0" hangingPunct="1">
              <a:spcBef>
                <a:spcPct val="20000"/>
              </a:spcBef>
              <a:buFont typeface="Arial" pitchFamily="34" charset="0"/>
              <a:buChar char="•"/>
              <a:defRPr lang="en-US"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en-US"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en-US"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en-US" altLang="en-US" sz="2000" kern="1200">
                <a:solidFill>
                  <a:schemeClr val="tx1"/>
                </a:solidFill>
                <a:latin typeface="+mn-lt"/>
                <a:ea typeface="+mn-ea"/>
                <a:cs typeface="+mn-cs"/>
              </a:defRPr>
            </a:lvl9pPr>
          </a:lstStyle>
          <a:p>
            <a:endParaRPr/>
          </a:p>
        </p:txBody>
      </p:sp>
      <p:sp>
        <p:nvSpPr>
          <p:cNvPr id="19460" name="Rectangle 3"/>
          <p:cNvSpPr txBox="1">
            <a:spLocks noChangeArrowheads="1"/>
          </p:cNvSpPr>
          <p:nvPr/>
        </p:nvSpPr>
        <p:spPr bwMode="auto">
          <a:xfrm>
            <a:off x="457200" y="1600200"/>
            <a:ext cx="8229600" cy="4525963"/>
          </a:xfrm>
          <a:prstGeom prst="rect">
            <a:avLst/>
          </a:prstGeom>
          <a:noFill/>
          <a:ln w="9525">
            <a:noFill/>
            <a:miter lim="800000"/>
          </a:ln>
          <a:effectLst/>
        </p:spPr>
        <p:txBody>
          <a:bodyPr/>
          <a:lstStyle>
            <a:defPPr>
              <a:defRPr lang="en-US"/>
            </a:defPPr>
            <a:lvl1pPr marL="0" indent="0" algn="l" defTabSz="914400" rtl="0" eaLnBrk="0" fontAlgn="base" hangingPunct="0">
              <a:lnSpc>
                <a:spcPct val="100000"/>
              </a:lnSpc>
              <a:spcBef>
                <a:spcPct val="0"/>
              </a:spcBef>
              <a:spcAft>
                <a:spcPct val="0"/>
              </a:spcAft>
              <a:buClrTx/>
              <a:buSzTx/>
              <a:buFontTx/>
              <a:buNone/>
              <a:defRPr kumimoji="0" sz="1800" b="1" i="0" u="none" baseline="0">
                <a:solidFill>
                  <a:schemeClr val="tx1"/>
                </a:solidFill>
                <a:effectLst/>
                <a:latin typeface="Times New Roman" pitchFamily="18" charset="0"/>
              </a:defRPr>
            </a:lvl1pPr>
            <a:lvl2pPr marL="457200" indent="0" algn="l" defTabSz="914400" rtl="0" eaLnBrk="0" fontAlgn="base" hangingPunct="0">
              <a:lnSpc>
                <a:spcPct val="100000"/>
              </a:lnSpc>
              <a:spcBef>
                <a:spcPct val="0"/>
              </a:spcBef>
              <a:spcAft>
                <a:spcPct val="0"/>
              </a:spcAft>
              <a:buClrTx/>
              <a:buSzTx/>
              <a:buFontTx/>
              <a:buNone/>
              <a:defRPr kumimoji="0" sz="1800" b="1" i="0" u="none" baseline="0">
                <a:solidFill>
                  <a:schemeClr val="tx1"/>
                </a:solidFill>
                <a:effectLst/>
                <a:latin typeface="Times New Roman" pitchFamily="18" charset="0"/>
              </a:defRPr>
            </a:lvl2pPr>
            <a:lvl3pPr marL="914400" indent="0" algn="l" defTabSz="914400" rtl="0" eaLnBrk="0" fontAlgn="base" hangingPunct="0">
              <a:lnSpc>
                <a:spcPct val="100000"/>
              </a:lnSpc>
              <a:spcBef>
                <a:spcPct val="0"/>
              </a:spcBef>
              <a:spcAft>
                <a:spcPct val="0"/>
              </a:spcAft>
              <a:buClrTx/>
              <a:buSzTx/>
              <a:buFontTx/>
              <a:buNone/>
              <a:defRPr kumimoji="0" sz="1800" b="1" i="0" u="none" baseline="0">
                <a:solidFill>
                  <a:schemeClr val="tx1"/>
                </a:solidFill>
                <a:effectLst/>
                <a:latin typeface="Times New Roman" pitchFamily="18" charset="0"/>
              </a:defRPr>
            </a:lvl3pPr>
            <a:lvl4pPr marL="1371600" indent="0" algn="l" defTabSz="914400" rtl="0" eaLnBrk="0" fontAlgn="base" hangingPunct="0">
              <a:lnSpc>
                <a:spcPct val="100000"/>
              </a:lnSpc>
              <a:spcBef>
                <a:spcPct val="0"/>
              </a:spcBef>
              <a:spcAft>
                <a:spcPct val="0"/>
              </a:spcAft>
              <a:buClrTx/>
              <a:buSzTx/>
              <a:buFontTx/>
              <a:buNone/>
              <a:defRPr kumimoji="0" sz="1800" b="1" i="0" u="none" baseline="0">
                <a:solidFill>
                  <a:schemeClr val="tx1"/>
                </a:solidFill>
                <a:effectLst/>
                <a:latin typeface="Times New Roman" pitchFamily="18" charset="0"/>
              </a:defRPr>
            </a:lvl4pPr>
            <a:lvl5pPr marL="1828800" indent="0" algn="l" defTabSz="914400" rtl="0" eaLnBrk="0" fontAlgn="base" hangingPunct="0">
              <a:lnSpc>
                <a:spcPct val="100000"/>
              </a:lnSpc>
              <a:spcBef>
                <a:spcPct val="0"/>
              </a:spcBef>
              <a:spcAft>
                <a:spcPct val="0"/>
              </a:spcAft>
              <a:buClrTx/>
              <a:buSzTx/>
              <a:buFontTx/>
              <a:buNone/>
              <a:defRPr kumimoji="0" sz="1800" b="1" i="0" u="none" baseline="0">
                <a:solidFill>
                  <a:schemeClr val="tx1"/>
                </a:solidFill>
                <a:effectLst/>
                <a:latin typeface="Times New Roman" pitchFamily="18" charset="0"/>
              </a:defRPr>
            </a:lvl5pPr>
          </a:lstStyle>
          <a:p>
            <a:pPr marL="342900" marR="0" lvl="0" indent="-342900" algn="l" defTabSz="914400" rtl="0" eaLnBrk="1" fontAlgn="base" latinLnBrk="0" hangingPunct="1">
              <a:lnSpc>
                <a:spcPct val="100000"/>
              </a:lnSpc>
              <a:spcBef>
                <a:spcPct val="20000"/>
              </a:spcBef>
              <a:spcAft>
                <a:spcPct val="0"/>
              </a:spcAft>
              <a:buClrTx/>
              <a:buSzTx/>
              <a:buFontTx/>
              <a:buNone/>
              <a:defRPr/>
            </a:pPr>
            <a:endParaRPr kumimoji="0" lang="en-US" sz="3200" b="0" i="0" u="none" strike="noStrike" kern="0" cap="none" spc="0" normalizeH="0" baseline="0" noProof="0">
              <a:ln>
                <a:noFill/>
              </a:ln>
              <a:solidFill>
                <a:srgbClr val="000099"/>
              </a:solidFill>
              <a:effectLst/>
              <a:uLnTx/>
              <a:uFillTx/>
              <a:latin typeface="+mn-lt"/>
              <a:ea typeface="+mn-ea"/>
              <a:cs typeface="+mn-cs"/>
            </a:endParaRPr>
          </a:p>
        </p:txBody>
      </p:sp>
      <p:pic>
        <p:nvPicPr>
          <p:cNvPr id="19461" name="Picture 2"/>
          <p:cNvPicPr>
            <a:picLocks noChangeAspect="1"/>
          </p:cNvPicPr>
          <p:nvPr/>
        </p:nvPicPr>
        <p:blipFill>
          <a:blip r:embed="rId2"/>
          <a:stretch>
            <a:fillRect/>
          </a:stretch>
        </p:blipFill>
        <p:spPr>
          <a:xfrm>
            <a:off x="685800" y="2057400"/>
            <a:ext cx="7696200" cy="3657600"/>
          </a:xfrm>
          <a:prstGeom prst="rect">
            <a:avLst/>
          </a:prstGeom>
          <a:noFill/>
          <a:ln>
            <a:noFill/>
            <a:miter lim="800000"/>
          </a:ln>
        </p:spPr>
      </p:pic>
      <p:pic>
        <p:nvPicPr>
          <p:cNvPr id="19462" name="Picture 2" descr="RIMT University"/>
          <p:cNvPicPr>
            <a:picLocks noChangeAspect="1"/>
          </p:cNvPicPr>
          <p:nvPr/>
        </p:nvPicPr>
        <p:blipFill>
          <a:blip r:embed="rId3"/>
          <a:stretch>
            <a:fillRect/>
          </a:stretch>
        </p:blipFill>
        <p:spPr>
          <a:xfrm>
            <a:off x="6943725" y="180975"/>
            <a:ext cx="1970088" cy="895350"/>
          </a:xfrm>
          <a:prstGeom prst="rect">
            <a:avLst/>
          </a:prstGeom>
          <a:noFill/>
          <a:ln>
            <a:noFill/>
            <a:miter lim="800000"/>
          </a:ln>
        </p:spPr>
      </p:pic>
      <p:sp>
        <p:nvSpPr>
          <p:cNvPr id="19463" name="Rectangle 6">
            <a:extLst>
              <a:ext uri="{FF2B5EF4-FFF2-40B4-BE49-F238E27FC236}"/>
            </a:extLst>
          </p:cNvPr>
          <p:cNvSpPr/>
          <p:nvPr/>
        </p:nvSpPr>
        <p:spPr>
          <a:xfrm>
            <a:off x="7713" y="6392862"/>
            <a:ext cx="5707287"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indent="0" algn="l" defTabSz="914400" rtl="0" eaLnBrk="0" fontAlgn="base" hangingPunct="0">
              <a:lnSpc>
                <a:spcPct val="100000"/>
              </a:lnSpc>
              <a:spcBef>
                <a:spcPct val="0"/>
              </a:spcBef>
              <a:spcAft>
                <a:spcPct val="0"/>
              </a:spcAft>
              <a:buClrTx/>
              <a:buSzTx/>
              <a:buFontTx/>
              <a:buNone/>
              <a:defRPr kumimoji="0" sz="1800" b="1" i="0" u="none" baseline="0">
                <a:solidFill>
                  <a:srgbClr val="FFFFFF"/>
                </a:solidFill>
                <a:effectLst/>
                <a:latin typeface="Calibri"/>
              </a:defRPr>
            </a:lvl1pPr>
            <a:lvl2pPr marL="457200" indent="0" algn="l" defTabSz="914400" rtl="0" eaLnBrk="0" fontAlgn="base" hangingPunct="0">
              <a:lnSpc>
                <a:spcPct val="100000"/>
              </a:lnSpc>
              <a:spcBef>
                <a:spcPct val="0"/>
              </a:spcBef>
              <a:spcAft>
                <a:spcPct val="0"/>
              </a:spcAft>
              <a:buClrTx/>
              <a:buSzTx/>
              <a:buFontTx/>
              <a:buNone/>
              <a:defRPr kumimoji="0" sz="1800" b="1" i="0" u="none" baseline="0">
                <a:solidFill>
                  <a:srgbClr val="FFFFFF"/>
                </a:solidFill>
                <a:effectLst/>
                <a:latin typeface="Calibri"/>
              </a:defRPr>
            </a:lvl2pPr>
            <a:lvl3pPr marL="914400" indent="0" algn="l" defTabSz="914400" rtl="0" eaLnBrk="0" fontAlgn="base" hangingPunct="0">
              <a:lnSpc>
                <a:spcPct val="100000"/>
              </a:lnSpc>
              <a:spcBef>
                <a:spcPct val="0"/>
              </a:spcBef>
              <a:spcAft>
                <a:spcPct val="0"/>
              </a:spcAft>
              <a:buClrTx/>
              <a:buSzTx/>
              <a:buFontTx/>
              <a:buNone/>
              <a:defRPr kumimoji="0" sz="1800" b="1" i="0" u="none" baseline="0">
                <a:solidFill>
                  <a:srgbClr val="FFFFFF"/>
                </a:solidFill>
                <a:effectLst/>
                <a:latin typeface="Calibri"/>
              </a:defRPr>
            </a:lvl3pPr>
            <a:lvl4pPr marL="1371600" indent="0" algn="l" defTabSz="914400" rtl="0" eaLnBrk="0" fontAlgn="base" hangingPunct="0">
              <a:lnSpc>
                <a:spcPct val="100000"/>
              </a:lnSpc>
              <a:spcBef>
                <a:spcPct val="0"/>
              </a:spcBef>
              <a:spcAft>
                <a:spcPct val="0"/>
              </a:spcAft>
              <a:buClrTx/>
              <a:buSzTx/>
              <a:buFontTx/>
              <a:buNone/>
              <a:defRPr kumimoji="0" sz="1800" b="1" i="0" u="none" baseline="0">
                <a:solidFill>
                  <a:srgbClr val="FFFFFF"/>
                </a:solidFill>
                <a:effectLst/>
                <a:latin typeface="Calibri"/>
              </a:defRPr>
            </a:lvl4pPr>
            <a:lvl5pPr marL="1828800" indent="0" algn="l" defTabSz="914400" rtl="0" eaLnBrk="0" fontAlgn="base" hangingPunct="0">
              <a:lnSpc>
                <a:spcPct val="100000"/>
              </a:lnSpc>
              <a:spcBef>
                <a:spcPct val="0"/>
              </a:spcBef>
              <a:spcAft>
                <a:spcPct val="0"/>
              </a:spcAft>
              <a:buClrTx/>
              <a:buSzTx/>
              <a:buFontTx/>
              <a:buNone/>
              <a:defRPr kumimoji="0" sz="1800" b="1" i="0" u="none" baseline="0">
                <a:solidFill>
                  <a:srgbClr val="FFFFFF"/>
                </a:solidFill>
                <a:effectLst/>
                <a:latin typeface="Calibri"/>
              </a:defRPr>
            </a:lvl5pPr>
            <a:lvl6pPr>
              <a:defRPr lang="en-US">
                <a:solidFill>
                  <a:srgbClr val="FFFFFF"/>
                </a:solidFill>
                <a:latin typeface="Calibri"/>
              </a:defRPr>
            </a:lvl6pPr>
            <a:lvl7pPr>
              <a:defRPr lang="en-US">
                <a:solidFill>
                  <a:srgbClr val="FFFFFF"/>
                </a:solidFill>
                <a:latin typeface="Calibri"/>
              </a:defRPr>
            </a:lvl7pPr>
            <a:lvl8pPr>
              <a:defRPr lang="en-US">
                <a:solidFill>
                  <a:srgbClr val="FFFFFF"/>
                </a:solidFill>
                <a:latin typeface="Calibri"/>
              </a:defRPr>
            </a:lvl8pPr>
            <a:lvl9pPr>
              <a:defRPr lang="en-US">
                <a:solidFill>
                  <a:srgbClr val="FFFFFF"/>
                </a:solidFill>
                <a:latin typeface="Calibri"/>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GB" sz="1800" b="1" i="0" u="none" strike="noStrike" kern="1200" cap="none" spc="0" normalizeH="0" baseline="0" noProof="0" smtClean="0">
                <a:ln w="22225">
                  <a:noFill/>
                  <a:prstDash val="solid"/>
                </a:ln>
                <a:solidFill>
                  <a:schemeClr val="bg1"/>
                </a:solidFill>
                <a:effectLst/>
                <a:uLnTx/>
                <a:uFillTx/>
                <a:latin typeface="+mn-lt" pitchFamily="34" charset="0"/>
                <a:ea typeface="+mn-ea" pitchFamily="34" charset="0"/>
                <a:cs typeface="+mn-cs"/>
              </a:rPr>
              <a:t>education for life                                          www.rimt.ac.in</a:t>
            </a:r>
            <a:endParaRPr kumimoji="0" lang="en-GB" sz="2000" b="1" i="0" u="none" strike="noStrike" kern="1200" cap="none" spc="0" normalizeH="0" baseline="0" noProof="0">
              <a:ln w="22225">
                <a:noFill/>
                <a:prstDash val="solid"/>
              </a:ln>
              <a:solidFill>
                <a:schemeClr val="bg1"/>
              </a:solidFill>
              <a:effectLst/>
              <a:uLnTx/>
              <a:uFillTx/>
              <a:latin typeface="+mn-lt"/>
              <a:ea typeface="+mn-ea"/>
              <a:cs typeface="+mn-cs"/>
            </a:endParaRPr>
          </a:p>
        </p:txBody>
      </p:sp>
      <p:sp>
        <p:nvSpPr>
          <p:cNvPr id="19464" name="Rectangle 7"/>
          <p:cNvSpPr/>
          <p:nvPr/>
        </p:nvSpPr>
        <p:spPr>
          <a:xfrm>
            <a:off x="5715001" y="6324600"/>
            <a:ext cx="3886200" cy="307777"/>
          </a:xfrm>
          <a:prstGeom prst="rect">
            <a:avLst/>
          </a:prstGeom>
        </p:spPr>
        <p:txBody>
          <a:bodyPr wrap="square">
            <a:spAutoFit/>
          </a:bodyPr>
          <a:lstStyle>
            <a:defPPr>
              <a:defRPr lang="en-US"/>
            </a:defPPr>
            <a:lvl1pPr marL="0" indent="0" algn="l" defTabSz="914400" rtl="0" eaLnBrk="0" fontAlgn="base" hangingPunct="0">
              <a:lnSpc>
                <a:spcPct val="100000"/>
              </a:lnSpc>
              <a:spcBef>
                <a:spcPct val="0"/>
              </a:spcBef>
              <a:spcAft>
                <a:spcPct val="0"/>
              </a:spcAft>
              <a:buClrTx/>
              <a:buSzTx/>
              <a:buFontTx/>
              <a:buNone/>
              <a:defRPr kumimoji="0" sz="1800" b="1" i="0" u="none" baseline="0">
                <a:solidFill>
                  <a:schemeClr val="tx1"/>
                </a:solidFill>
                <a:effectLst/>
                <a:latin typeface="Times New Roman" pitchFamily="18" charset="0"/>
              </a:defRPr>
            </a:lvl1pPr>
            <a:lvl2pPr marL="457200" indent="0" algn="l" defTabSz="914400" rtl="0" eaLnBrk="0" fontAlgn="base" hangingPunct="0">
              <a:lnSpc>
                <a:spcPct val="100000"/>
              </a:lnSpc>
              <a:spcBef>
                <a:spcPct val="0"/>
              </a:spcBef>
              <a:spcAft>
                <a:spcPct val="0"/>
              </a:spcAft>
              <a:buClrTx/>
              <a:buSzTx/>
              <a:buFontTx/>
              <a:buNone/>
              <a:defRPr kumimoji="0" sz="1800" b="1" i="0" u="none" baseline="0">
                <a:solidFill>
                  <a:schemeClr val="tx1"/>
                </a:solidFill>
                <a:effectLst/>
                <a:latin typeface="Times New Roman" pitchFamily="18" charset="0"/>
              </a:defRPr>
            </a:lvl2pPr>
            <a:lvl3pPr marL="914400" indent="0" algn="l" defTabSz="914400" rtl="0" eaLnBrk="0" fontAlgn="base" hangingPunct="0">
              <a:lnSpc>
                <a:spcPct val="100000"/>
              </a:lnSpc>
              <a:spcBef>
                <a:spcPct val="0"/>
              </a:spcBef>
              <a:spcAft>
                <a:spcPct val="0"/>
              </a:spcAft>
              <a:buClrTx/>
              <a:buSzTx/>
              <a:buFontTx/>
              <a:buNone/>
              <a:defRPr kumimoji="0" sz="1800" b="1" i="0" u="none" baseline="0">
                <a:solidFill>
                  <a:schemeClr val="tx1"/>
                </a:solidFill>
                <a:effectLst/>
                <a:latin typeface="Times New Roman" pitchFamily="18" charset="0"/>
              </a:defRPr>
            </a:lvl3pPr>
            <a:lvl4pPr marL="1371600" indent="0" algn="l" defTabSz="914400" rtl="0" eaLnBrk="0" fontAlgn="base" hangingPunct="0">
              <a:lnSpc>
                <a:spcPct val="100000"/>
              </a:lnSpc>
              <a:spcBef>
                <a:spcPct val="0"/>
              </a:spcBef>
              <a:spcAft>
                <a:spcPct val="0"/>
              </a:spcAft>
              <a:buClrTx/>
              <a:buSzTx/>
              <a:buFontTx/>
              <a:buNone/>
              <a:defRPr kumimoji="0" sz="1800" b="1" i="0" u="none" baseline="0">
                <a:solidFill>
                  <a:schemeClr val="tx1"/>
                </a:solidFill>
                <a:effectLst/>
                <a:latin typeface="Times New Roman" pitchFamily="18" charset="0"/>
              </a:defRPr>
            </a:lvl4pPr>
            <a:lvl5pPr marL="1828800" indent="0" algn="l" defTabSz="914400" rtl="0" eaLnBrk="0" fontAlgn="base" hangingPunct="0">
              <a:lnSpc>
                <a:spcPct val="100000"/>
              </a:lnSpc>
              <a:spcBef>
                <a:spcPct val="0"/>
              </a:spcBef>
              <a:spcAft>
                <a:spcPct val="0"/>
              </a:spcAft>
              <a:buClrTx/>
              <a:buSzTx/>
              <a:buFontTx/>
              <a:buNone/>
              <a:defRPr kumimoji="0" sz="1800" b="1" i="0" u="none" baseline="0">
                <a:solidFill>
                  <a:schemeClr val="tx1"/>
                </a:solidFill>
                <a:effectLst/>
                <a:latin typeface="Times New Roman" pitchFamily="18" charset="0"/>
              </a:defRPr>
            </a:lvl5pPr>
          </a:lstStyle>
          <a:p>
            <a:pPr marL="0" marR="0" lvl="0" indent="0" algn="l" defTabSz="91440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dirty="0" smtClean="0">
                <a:ln>
                  <a:noFill/>
                </a:ln>
                <a:solidFill>
                  <a:schemeClr val="tx1"/>
                </a:solidFill>
                <a:effectLst/>
                <a:uLnTx/>
                <a:uFillTx/>
                <a:latin typeface="+mn-lt" pitchFamily="34" charset="0"/>
                <a:ea typeface="+mn-ea" pitchFamily="34" charset="0"/>
                <a:cs typeface="+mn-cs"/>
              </a:rPr>
              <a:t>Department of </a:t>
            </a:r>
            <a:r>
              <a:rPr kumimoji="0" lang="en-US" sz="1400" b="1" i="0" u="none" strike="noStrike" kern="1200" cap="none" spc="0" normalizeH="0" baseline="0" noProof="0" dirty="0" smtClean="0">
                <a:ln>
                  <a:noFill/>
                </a:ln>
                <a:solidFill>
                  <a:schemeClr val="tx1"/>
                </a:solidFill>
                <a:effectLst/>
                <a:uLnTx/>
                <a:uFillTx/>
                <a:latin typeface="+mn-lt" pitchFamily="34" charset="0"/>
                <a:ea typeface="+mn-ea" pitchFamily="34" charset="0"/>
                <a:cs typeface="+mn-cs"/>
              </a:rPr>
              <a:t>Applied Sciences</a:t>
            </a:r>
            <a:endParaRPr kumimoji="0" lang="en-US" sz="1400" b="1"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482" name="Picture 2"/>
          <p:cNvPicPr>
            <a:picLocks noGrp="1" noChangeAspect="1"/>
          </p:cNvPicPr>
          <p:nvPr>
            <p:ph idx="1"/>
          </p:nvPr>
        </p:nvPicPr>
        <p:blipFill>
          <a:blip r:embed="rId2"/>
          <a:stretch>
            <a:fillRect/>
          </a:stretch>
        </p:blipFill>
        <p:spPr>
          <a:xfrm>
            <a:off x="914400" y="762000"/>
            <a:ext cx="7696200" cy="4000500"/>
          </a:xfrm>
          <a:prstGeom prst="rect">
            <a:avLst/>
          </a:prstGeom>
          <a:noFill/>
          <a:ln>
            <a:miter lim="800000"/>
          </a:ln>
        </p:spPr>
      </p:pic>
      <p:pic>
        <p:nvPicPr>
          <p:cNvPr id="20483" name="Picture 2" descr="RIMT University"/>
          <p:cNvPicPr>
            <a:picLocks noChangeAspect="1"/>
          </p:cNvPicPr>
          <p:nvPr/>
        </p:nvPicPr>
        <p:blipFill>
          <a:blip r:embed="rId3"/>
          <a:stretch>
            <a:fillRect/>
          </a:stretch>
        </p:blipFill>
        <p:spPr>
          <a:xfrm>
            <a:off x="6943725" y="180975"/>
            <a:ext cx="1970088" cy="895350"/>
          </a:xfrm>
          <a:prstGeom prst="rect">
            <a:avLst/>
          </a:prstGeom>
          <a:noFill/>
          <a:ln>
            <a:noFill/>
            <a:miter lim="800000"/>
          </a:ln>
        </p:spPr>
      </p:pic>
      <p:sp>
        <p:nvSpPr>
          <p:cNvPr id="20484" name="Rectangle 4">
            <a:extLst>
              <a:ext uri="{FF2B5EF4-FFF2-40B4-BE49-F238E27FC236}"/>
            </a:extLst>
          </p:cNvPr>
          <p:cNvSpPr/>
          <p:nvPr/>
        </p:nvSpPr>
        <p:spPr>
          <a:xfrm>
            <a:off x="7713" y="6392862"/>
            <a:ext cx="5707287"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indent="0" algn="l" defTabSz="914400" rtl="0" eaLnBrk="0" fontAlgn="base" hangingPunct="0">
              <a:lnSpc>
                <a:spcPct val="100000"/>
              </a:lnSpc>
              <a:spcBef>
                <a:spcPct val="0"/>
              </a:spcBef>
              <a:spcAft>
                <a:spcPct val="0"/>
              </a:spcAft>
              <a:buClrTx/>
              <a:buSzTx/>
              <a:buFontTx/>
              <a:buNone/>
              <a:defRPr kumimoji="0" sz="1800" b="1" i="0" u="none" baseline="0">
                <a:solidFill>
                  <a:srgbClr val="FFFFFF"/>
                </a:solidFill>
                <a:effectLst/>
                <a:latin typeface="Calibri"/>
              </a:defRPr>
            </a:lvl1pPr>
            <a:lvl2pPr marL="457200" indent="0" algn="l" defTabSz="914400" rtl="0" eaLnBrk="0" fontAlgn="base" hangingPunct="0">
              <a:lnSpc>
                <a:spcPct val="100000"/>
              </a:lnSpc>
              <a:spcBef>
                <a:spcPct val="0"/>
              </a:spcBef>
              <a:spcAft>
                <a:spcPct val="0"/>
              </a:spcAft>
              <a:buClrTx/>
              <a:buSzTx/>
              <a:buFontTx/>
              <a:buNone/>
              <a:defRPr kumimoji="0" sz="1800" b="1" i="0" u="none" baseline="0">
                <a:solidFill>
                  <a:srgbClr val="FFFFFF"/>
                </a:solidFill>
                <a:effectLst/>
                <a:latin typeface="Calibri"/>
              </a:defRPr>
            </a:lvl2pPr>
            <a:lvl3pPr marL="914400" indent="0" algn="l" defTabSz="914400" rtl="0" eaLnBrk="0" fontAlgn="base" hangingPunct="0">
              <a:lnSpc>
                <a:spcPct val="100000"/>
              </a:lnSpc>
              <a:spcBef>
                <a:spcPct val="0"/>
              </a:spcBef>
              <a:spcAft>
                <a:spcPct val="0"/>
              </a:spcAft>
              <a:buClrTx/>
              <a:buSzTx/>
              <a:buFontTx/>
              <a:buNone/>
              <a:defRPr kumimoji="0" sz="1800" b="1" i="0" u="none" baseline="0">
                <a:solidFill>
                  <a:srgbClr val="FFFFFF"/>
                </a:solidFill>
                <a:effectLst/>
                <a:latin typeface="Calibri"/>
              </a:defRPr>
            </a:lvl3pPr>
            <a:lvl4pPr marL="1371600" indent="0" algn="l" defTabSz="914400" rtl="0" eaLnBrk="0" fontAlgn="base" hangingPunct="0">
              <a:lnSpc>
                <a:spcPct val="100000"/>
              </a:lnSpc>
              <a:spcBef>
                <a:spcPct val="0"/>
              </a:spcBef>
              <a:spcAft>
                <a:spcPct val="0"/>
              </a:spcAft>
              <a:buClrTx/>
              <a:buSzTx/>
              <a:buFontTx/>
              <a:buNone/>
              <a:defRPr kumimoji="0" sz="1800" b="1" i="0" u="none" baseline="0">
                <a:solidFill>
                  <a:srgbClr val="FFFFFF"/>
                </a:solidFill>
                <a:effectLst/>
                <a:latin typeface="Calibri"/>
              </a:defRPr>
            </a:lvl4pPr>
            <a:lvl5pPr marL="1828800" indent="0" algn="l" defTabSz="914400" rtl="0" eaLnBrk="0" fontAlgn="base" hangingPunct="0">
              <a:lnSpc>
                <a:spcPct val="100000"/>
              </a:lnSpc>
              <a:spcBef>
                <a:spcPct val="0"/>
              </a:spcBef>
              <a:spcAft>
                <a:spcPct val="0"/>
              </a:spcAft>
              <a:buClrTx/>
              <a:buSzTx/>
              <a:buFontTx/>
              <a:buNone/>
              <a:defRPr kumimoji="0" sz="1800" b="1" i="0" u="none" baseline="0">
                <a:solidFill>
                  <a:srgbClr val="FFFFFF"/>
                </a:solidFill>
                <a:effectLst/>
                <a:latin typeface="Calibri"/>
              </a:defRPr>
            </a:lvl5pPr>
            <a:lvl6pPr>
              <a:defRPr lang="en-US">
                <a:solidFill>
                  <a:srgbClr val="FFFFFF"/>
                </a:solidFill>
                <a:latin typeface="Calibri"/>
              </a:defRPr>
            </a:lvl6pPr>
            <a:lvl7pPr>
              <a:defRPr lang="en-US">
                <a:solidFill>
                  <a:srgbClr val="FFFFFF"/>
                </a:solidFill>
                <a:latin typeface="Calibri"/>
              </a:defRPr>
            </a:lvl7pPr>
            <a:lvl8pPr>
              <a:defRPr lang="en-US">
                <a:solidFill>
                  <a:srgbClr val="FFFFFF"/>
                </a:solidFill>
                <a:latin typeface="Calibri"/>
              </a:defRPr>
            </a:lvl8pPr>
            <a:lvl9pPr>
              <a:defRPr lang="en-US">
                <a:solidFill>
                  <a:srgbClr val="FFFFFF"/>
                </a:solidFill>
                <a:latin typeface="Calibri"/>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GB" sz="1800" b="1" i="0" u="none" strike="noStrike" kern="1200" cap="none" spc="0" normalizeH="0" baseline="0" noProof="0" smtClean="0">
                <a:ln w="22225">
                  <a:noFill/>
                  <a:prstDash val="solid"/>
                </a:ln>
                <a:solidFill>
                  <a:schemeClr val="bg1"/>
                </a:solidFill>
                <a:effectLst/>
                <a:uLnTx/>
                <a:uFillTx/>
                <a:latin typeface="+mn-lt" pitchFamily="34" charset="0"/>
                <a:ea typeface="+mn-ea" pitchFamily="34" charset="0"/>
                <a:cs typeface="+mn-cs"/>
              </a:rPr>
              <a:t>education for life                                          www.rimt.ac.in</a:t>
            </a:r>
            <a:endParaRPr kumimoji="0" lang="en-GB" sz="2000" b="1" i="0" u="none" strike="noStrike" kern="1200" cap="none" spc="0" normalizeH="0" baseline="0" noProof="0">
              <a:ln w="22225">
                <a:noFill/>
                <a:prstDash val="solid"/>
              </a:ln>
              <a:solidFill>
                <a:schemeClr val="bg1"/>
              </a:solidFill>
              <a:effectLst/>
              <a:uLnTx/>
              <a:uFillTx/>
              <a:latin typeface="+mn-lt"/>
              <a:ea typeface="+mn-ea"/>
              <a:cs typeface="+mn-cs"/>
            </a:endParaRPr>
          </a:p>
        </p:txBody>
      </p:sp>
      <p:sp>
        <p:nvSpPr>
          <p:cNvPr id="20485" name="Rectangle 5"/>
          <p:cNvSpPr/>
          <p:nvPr/>
        </p:nvSpPr>
        <p:spPr>
          <a:xfrm>
            <a:off x="5715001" y="6324600"/>
            <a:ext cx="3886200" cy="307777"/>
          </a:xfrm>
          <a:prstGeom prst="rect">
            <a:avLst/>
          </a:prstGeom>
        </p:spPr>
        <p:txBody>
          <a:bodyPr wrap="square">
            <a:spAutoFit/>
          </a:bodyPr>
          <a:lstStyle>
            <a:defPPr>
              <a:defRPr lang="en-US"/>
            </a:defPPr>
            <a:lvl1pPr marL="0" indent="0" algn="l" defTabSz="914400" rtl="0" eaLnBrk="0" fontAlgn="base" hangingPunct="0">
              <a:lnSpc>
                <a:spcPct val="100000"/>
              </a:lnSpc>
              <a:spcBef>
                <a:spcPct val="0"/>
              </a:spcBef>
              <a:spcAft>
                <a:spcPct val="0"/>
              </a:spcAft>
              <a:buClrTx/>
              <a:buSzTx/>
              <a:buFontTx/>
              <a:buNone/>
              <a:defRPr kumimoji="0" sz="1800" b="1" i="0" u="none" baseline="0">
                <a:solidFill>
                  <a:schemeClr val="tx1"/>
                </a:solidFill>
                <a:effectLst/>
                <a:latin typeface="Times New Roman" pitchFamily="18" charset="0"/>
              </a:defRPr>
            </a:lvl1pPr>
            <a:lvl2pPr marL="457200" indent="0" algn="l" defTabSz="914400" rtl="0" eaLnBrk="0" fontAlgn="base" hangingPunct="0">
              <a:lnSpc>
                <a:spcPct val="100000"/>
              </a:lnSpc>
              <a:spcBef>
                <a:spcPct val="0"/>
              </a:spcBef>
              <a:spcAft>
                <a:spcPct val="0"/>
              </a:spcAft>
              <a:buClrTx/>
              <a:buSzTx/>
              <a:buFontTx/>
              <a:buNone/>
              <a:defRPr kumimoji="0" sz="1800" b="1" i="0" u="none" baseline="0">
                <a:solidFill>
                  <a:schemeClr val="tx1"/>
                </a:solidFill>
                <a:effectLst/>
                <a:latin typeface="Times New Roman" pitchFamily="18" charset="0"/>
              </a:defRPr>
            </a:lvl2pPr>
            <a:lvl3pPr marL="914400" indent="0" algn="l" defTabSz="914400" rtl="0" eaLnBrk="0" fontAlgn="base" hangingPunct="0">
              <a:lnSpc>
                <a:spcPct val="100000"/>
              </a:lnSpc>
              <a:spcBef>
                <a:spcPct val="0"/>
              </a:spcBef>
              <a:spcAft>
                <a:spcPct val="0"/>
              </a:spcAft>
              <a:buClrTx/>
              <a:buSzTx/>
              <a:buFontTx/>
              <a:buNone/>
              <a:defRPr kumimoji="0" sz="1800" b="1" i="0" u="none" baseline="0">
                <a:solidFill>
                  <a:schemeClr val="tx1"/>
                </a:solidFill>
                <a:effectLst/>
                <a:latin typeface="Times New Roman" pitchFamily="18" charset="0"/>
              </a:defRPr>
            </a:lvl3pPr>
            <a:lvl4pPr marL="1371600" indent="0" algn="l" defTabSz="914400" rtl="0" eaLnBrk="0" fontAlgn="base" hangingPunct="0">
              <a:lnSpc>
                <a:spcPct val="100000"/>
              </a:lnSpc>
              <a:spcBef>
                <a:spcPct val="0"/>
              </a:spcBef>
              <a:spcAft>
                <a:spcPct val="0"/>
              </a:spcAft>
              <a:buClrTx/>
              <a:buSzTx/>
              <a:buFontTx/>
              <a:buNone/>
              <a:defRPr kumimoji="0" sz="1800" b="1" i="0" u="none" baseline="0">
                <a:solidFill>
                  <a:schemeClr val="tx1"/>
                </a:solidFill>
                <a:effectLst/>
                <a:latin typeface="Times New Roman" pitchFamily="18" charset="0"/>
              </a:defRPr>
            </a:lvl4pPr>
            <a:lvl5pPr marL="1828800" indent="0" algn="l" defTabSz="914400" rtl="0" eaLnBrk="0" fontAlgn="base" hangingPunct="0">
              <a:lnSpc>
                <a:spcPct val="100000"/>
              </a:lnSpc>
              <a:spcBef>
                <a:spcPct val="0"/>
              </a:spcBef>
              <a:spcAft>
                <a:spcPct val="0"/>
              </a:spcAft>
              <a:buClrTx/>
              <a:buSzTx/>
              <a:buFontTx/>
              <a:buNone/>
              <a:defRPr kumimoji="0" sz="1800" b="1" i="0" u="none" baseline="0">
                <a:solidFill>
                  <a:schemeClr val="tx1"/>
                </a:solidFill>
                <a:effectLst/>
                <a:latin typeface="Times New Roman" pitchFamily="18" charset="0"/>
              </a:defRPr>
            </a:lvl5pPr>
          </a:lstStyle>
          <a:p>
            <a:pPr marL="0" marR="0" lvl="0" indent="0" algn="l" defTabSz="91440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dirty="0" smtClean="0">
                <a:ln>
                  <a:noFill/>
                </a:ln>
                <a:solidFill>
                  <a:schemeClr val="tx1"/>
                </a:solidFill>
                <a:effectLst/>
                <a:uLnTx/>
                <a:uFillTx/>
                <a:latin typeface="+mn-lt" pitchFamily="34" charset="0"/>
                <a:ea typeface="+mn-ea" pitchFamily="34" charset="0"/>
                <a:cs typeface="+mn-cs"/>
              </a:rPr>
              <a:t>Department of </a:t>
            </a:r>
            <a:r>
              <a:rPr kumimoji="0" lang="en-US" sz="1400" b="1" i="0" u="none" strike="noStrike" kern="1200" cap="none" spc="0" normalizeH="0" baseline="0" noProof="0" dirty="0" smtClean="0">
                <a:ln>
                  <a:noFill/>
                </a:ln>
                <a:solidFill>
                  <a:schemeClr val="tx1"/>
                </a:solidFill>
                <a:effectLst/>
                <a:uLnTx/>
                <a:uFillTx/>
                <a:latin typeface="+mn-lt" pitchFamily="34" charset="0"/>
                <a:ea typeface="+mn-ea" pitchFamily="34" charset="0"/>
                <a:cs typeface="+mn-cs"/>
              </a:rPr>
              <a:t>Applied Sciences</a:t>
            </a:r>
            <a:endParaRPr kumimoji="0" lang="en-US" sz="1400" b="1"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457200" y="274638"/>
            <a:ext cx="8229600" cy="1143000"/>
          </a:xfrm>
          <a:noFill/>
          <a:ln>
            <a:miter lim="800000"/>
          </a:ln>
        </p:spPr>
        <p:txBody>
          <a:bodyPr wrap="square" lIns="91440" tIns="45720" rIns="91440" bIns="45720" anchor="ctr" anchorCtr="0"/>
          <a:lstStyle>
            <a:lvl1pPr marL="0" indent="0" algn="ctr" defTabSz="914400" rtl="0" eaLnBrk="1" fontAlgn="base" latinLnBrk="0" hangingPunct="1">
              <a:lnSpc>
                <a:spcPct val="100000"/>
              </a:lnSpc>
              <a:spcBef>
                <a:spcPct val="0"/>
              </a:spcBef>
              <a:spcAft>
                <a:spcPct val="0"/>
              </a:spcAft>
              <a:buClrTx/>
              <a:buSzTx/>
              <a:buFontTx/>
              <a:buNone/>
              <a:defRPr kumimoji="0" lang="en-US" altLang="en-US" sz="4400" b="0" i="0" u="none" kern="1200" baseline="0">
                <a:solidFill>
                  <a:schemeClr val="tx1"/>
                </a:solidFill>
                <a:latin typeface="Calibri" pitchFamily="34" charset="0"/>
                <a:ea typeface="+mj-ea"/>
                <a:cs typeface="+mj-cs"/>
              </a:defRPr>
            </a:lvl1pPr>
          </a:lstStyle>
          <a:p>
            <a:endParaRPr/>
          </a:p>
        </p:txBody>
      </p:sp>
      <p:pic>
        <p:nvPicPr>
          <p:cNvPr id="21507" name="Picture 2"/>
          <p:cNvPicPr>
            <a:picLocks noGrp="1" noChangeAspect="1"/>
          </p:cNvPicPr>
          <p:nvPr>
            <p:ph idx="1"/>
          </p:nvPr>
        </p:nvPicPr>
        <p:blipFill>
          <a:blip r:embed="rId2"/>
          <a:stretch>
            <a:fillRect/>
          </a:stretch>
        </p:blipFill>
        <p:spPr>
          <a:xfrm>
            <a:off x="1143000" y="609600"/>
            <a:ext cx="6934200" cy="4376738"/>
          </a:xfrm>
          <a:prstGeom prst="rect">
            <a:avLst/>
          </a:prstGeom>
          <a:noFill/>
          <a:ln>
            <a:miter lim="800000"/>
          </a:ln>
        </p:spPr>
      </p:pic>
      <p:pic>
        <p:nvPicPr>
          <p:cNvPr id="21508" name="Picture 2" descr="RIMT University"/>
          <p:cNvPicPr>
            <a:picLocks noChangeAspect="1"/>
          </p:cNvPicPr>
          <p:nvPr/>
        </p:nvPicPr>
        <p:blipFill>
          <a:blip r:embed="rId3"/>
          <a:stretch>
            <a:fillRect/>
          </a:stretch>
        </p:blipFill>
        <p:spPr>
          <a:xfrm>
            <a:off x="6943725" y="180975"/>
            <a:ext cx="1970088" cy="895350"/>
          </a:xfrm>
          <a:prstGeom prst="rect">
            <a:avLst/>
          </a:prstGeom>
          <a:noFill/>
          <a:ln>
            <a:noFill/>
            <a:miter lim="800000"/>
          </a:ln>
        </p:spPr>
      </p:pic>
      <p:sp>
        <p:nvSpPr>
          <p:cNvPr id="21509" name="Rectangle 4">
            <a:extLst>
              <a:ext uri="{FF2B5EF4-FFF2-40B4-BE49-F238E27FC236}"/>
            </a:extLst>
          </p:cNvPr>
          <p:cNvSpPr/>
          <p:nvPr/>
        </p:nvSpPr>
        <p:spPr>
          <a:xfrm>
            <a:off x="7713" y="6392862"/>
            <a:ext cx="5707287"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indent="0" algn="l" defTabSz="914400" rtl="0" eaLnBrk="0" fontAlgn="base" hangingPunct="0">
              <a:lnSpc>
                <a:spcPct val="100000"/>
              </a:lnSpc>
              <a:spcBef>
                <a:spcPct val="0"/>
              </a:spcBef>
              <a:spcAft>
                <a:spcPct val="0"/>
              </a:spcAft>
              <a:buClrTx/>
              <a:buSzTx/>
              <a:buFontTx/>
              <a:buNone/>
              <a:defRPr kumimoji="0" sz="1800" b="1" i="0" u="none" baseline="0">
                <a:solidFill>
                  <a:srgbClr val="FFFFFF"/>
                </a:solidFill>
                <a:effectLst/>
                <a:latin typeface="Calibri"/>
              </a:defRPr>
            </a:lvl1pPr>
            <a:lvl2pPr marL="457200" indent="0" algn="l" defTabSz="914400" rtl="0" eaLnBrk="0" fontAlgn="base" hangingPunct="0">
              <a:lnSpc>
                <a:spcPct val="100000"/>
              </a:lnSpc>
              <a:spcBef>
                <a:spcPct val="0"/>
              </a:spcBef>
              <a:spcAft>
                <a:spcPct val="0"/>
              </a:spcAft>
              <a:buClrTx/>
              <a:buSzTx/>
              <a:buFontTx/>
              <a:buNone/>
              <a:defRPr kumimoji="0" sz="1800" b="1" i="0" u="none" baseline="0">
                <a:solidFill>
                  <a:srgbClr val="FFFFFF"/>
                </a:solidFill>
                <a:effectLst/>
                <a:latin typeface="Calibri"/>
              </a:defRPr>
            </a:lvl2pPr>
            <a:lvl3pPr marL="914400" indent="0" algn="l" defTabSz="914400" rtl="0" eaLnBrk="0" fontAlgn="base" hangingPunct="0">
              <a:lnSpc>
                <a:spcPct val="100000"/>
              </a:lnSpc>
              <a:spcBef>
                <a:spcPct val="0"/>
              </a:spcBef>
              <a:spcAft>
                <a:spcPct val="0"/>
              </a:spcAft>
              <a:buClrTx/>
              <a:buSzTx/>
              <a:buFontTx/>
              <a:buNone/>
              <a:defRPr kumimoji="0" sz="1800" b="1" i="0" u="none" baseline="0">
                <a:solidFill>
                  <a:srgbClr val="FFFFFF"/>
                </a:solidFill>
                <a:effectLst/>
                <a:latin typeface="Calibri"/>
              </a:defRPr>
            </a:lvl3pPr>
            <a:lvl4pPr marL="1371600" indent="0" algn="l" defTabSz="914400" rtl="0" eaLnBrk="0" fontAlgn="base" hangingPunct="0">
              <a:lnSpc>
                <a:spcPct val="100000"/>
              </a:lnSpc>
              <a:spcBef>
                <a:spcPct val="0"/>
              </a:spcBef>
              <a:spcAft>
                <a:spcPct val="0"/>
              </a:spcAft>
              <a:buClrTx/>
              <a:buSzTx/>
              <a:buFontTx/>
              <a:buNone/>
              <a:defRPr kumimoji="0" sz="1800" b="1" i="0" u="none" baseline="0">
                <a:solidFill>
                  <a:srgbClr val="FFFFFF"/>
                </a:solidFill>
                <a:effectLst/>
                <a:latin typeface="Calibri"/>
              </a:defRPr>
            </a:lvl4pPr>
            <a:lvl5pPr marL="1828800" indent="0" algn="l" defTabSz="914400" rtl="0" eaLnBrk="0" fontAlgn="base" hangingPunct="0">
              <a:lnSpc>
                <a:spcPct val="100000"/>
              </a:lnSpc>
              <a:spcBef>
                <a:spcPct val="0"/>
              </a:spcBef>
              <a:spcAft>
                <a:spcPct val="0"/>
              </a:spcAft>
              <a:buClrTx/>
              <a:buSzTx/>
              <a:buFontTx/>
              <a:buNone/>
              <a:defRPr kumimoji="0" sz="1800" b="1" i="0" u="none" baseline="0">
                <a:solidFill>
                  <a:srgbClr val="FFFFFF"/>
                </a:solidFill>
                <a:effectLst/>
                <a:latin typeface="Calibri"/>
              </a:defRPr>
            </a:lvl5pPr>
            <a:lvl6pPr>
              <a:defRPr lang="en-US">
                <a:solidFill>
                  <a:srgbClr val="FFFFFF"/>
                </a:solidFill>
                <a:latin typeface="Calibri"/>
              </a:defRPr>
            </a:lvl6pPr>
            <a:lvl7pPr>
              <a:defRPr lang="en-US">
                <a:solidFill>
                  <a:srgbClr val="FFFFFF"/>
                </a:solidFill>
                <a:latin typeface="Calibri"/>
              </a:defRPr>
            </a:lvl7pPr>
            <a:lvl8pPr>
              <a:defRPr lang="en-US">
                <a:solidFill>
                  <a:srgbClr val="FFFFFF"/>
                </a:solidFill>
                <a:latin typeface="Calibri"/>
              </a:defRPr>
            </a:lvl8pPr>
            <a:lvl9pPr>
              <a:defRPr lang="en-US">
                <a:solidFill>
                  <a:srgbClr val="FFFFFF"/>
                </a:solidFill>
                <a:latin typeface="Calibri"/>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GB" sz="1800" b="1" i="0" u="none" strike="noStrike" kern="1200" cap="none" spc="0" normalizeH="0" baseline="0" noProof="0" smtClean="0">
                <a:ln w="22225">
                  <a:noFill/>
                  <a:prstDash val="solid"/>
                </a:ln>
                <a:solidFill>
                  <a:schemeClr val="bg1"/>
                </a:solidFill>
                <a:effectLst/>
                <a:uLnTx/>
                <a:uFillTx/>
                <a:latin typeface="+mn-lt" pitchFamily="34" charset="0"/>
                <a:ea typeface="+mn-ea" pitchFamily="34" charset="0"/>
                <a:cs typeface="+mn-cs"/>
              </a:rPr>
              <a:t>education for life                                          www.rimt.ac.in</a:t>
            </a:r>
            <a:endParaRPr kumimoji="0" lang="en-GB" sz="2000" b="1" i="0" u="none" strike="noStrike" kern="1200" cap="none" spc="0" normalizeH="0" baseline="0" noProof="0">
              <a:ln w="22225">
                <a:noFill/>
                <a:prstDash val="solid"/>
              </a:ln>
              <a:solidFill>
                <a:schemeClr val="bg1"/>
              </a:solidFill>
              <a:effectLst/>
              <a:uLnTx/>
              <a:uFillTx/>
              <a:latin typeface="+mn-lt"/>
              <a:ea typeface="+mn-ea"/>
              <a:cs typeface="+mn-cs"/>
            </a:endParaRPr>
          </a:p>
        </p:txBody>
      </p:sp>
      <p:sp>
        <p:nvSpPr>
          <p:cNvPr id="21510" name="Rectangle 5"/>
          <p:cNvSpPr/>
          <p:nvPr/>
        </p:nvSpPr>
        <p:spPr>
          <a:xfrm>
            <a:off x="5715001" y="6324600"/>
            <a:ext cx="3886200" cy="307777"/>
          </a:xfrm>
          <a:prstGeom prst="rect">
            <a:avLst/>
          </a:prstGeom>
        </p:spPr>
        <p:txBody>
          <a:bodyPr wrap="square">
            <a:spAutoFit/>
          </a:bodyPr>
          <a:lstStyle>
            <a:defPPr>
              <a:defRPr lang="en-US"/>
            </a:defPPr>
            <a:lvl1pPr marL="0" indent="0" algn="l" defTabSz="914400" rtl="0" eaLnBrk="0" fontAlgn="base" hangingPunct="0">
              <a:lnSpc>
                <a:spcPct val="100000"/>
              </a:lnSpc>
              <a:spcBef>
                <a:spcPct val="0"/>
              </a:spcBef>
              <a:spcAft>
                <a:spcPct val="0"/>
              </a:spcAft>
              <a:buClrTx/>
              <a:buSzTx/>
              <a:buFontTx/>
              <a:buNone/>
              <a:defRPr kumimoji="0" sz="1800" b="1" i="0" u="none" baseline="0">
                <a:solidFill>
                  <a:schemeClr val="tx1"/>
                </a:solidFill>
                <a:effectLst/>
                <a:latin typeface="Times New Roman" pitchFamily="18" charset="0"/>
              </a:defRPr>
            </a:lvl1pPr>
            <a:lvl2pPr marL="457200" indent="0" algn="l" defTabSz="914400" rtl="0" eaLnBrk="0" fontAlgn="base" hangingPunct="0">
              <a:lnSpc>
                <a:spcPct val="100000"/>
              </a:lnSpc>
              <a:spcBef>
                <a:spcPct val="0"/>
              </a:spcBef>
              <a:spcAft>
                <a:spcPct val="0"/>
              </a:spcAft>
              <a:buClrTx/>
              <a:buSzTx/>
              <a:buFontTx/>
              <a:buNone/>
              <a:defRPr kumimoji="0" sz="1800" b="1" i="0" u="none" baseline="0">
                <a:solidFill>
                  <a:schemeClr val="tx1"/>
                </a:solidFill>
                <a:effectLst/>
                <a:latin typeface="Times New Roman" pitchFamily="18" charset="0"/>
              </a:defRPr>
            </a:lvl2pPr>
            <a:lvl3pPr marL="914400" indent="0" algn="l" defTabSz="914400" rtl="0" eaLnBrk="0" fontAlgn="base" hangingPunct="0">
              <a:lnSpc>
                <a:spcPct val="100000"/>
              </a:lnSpc>
              <a:spcBef>
                <a:spcPct val="0"/>
              </a:spcBef>
              <a:spcAft>
                <a:spcPct val="0"/>
              </a:spcAft>
              <a:buClrTx/>
              <a:buSzTx/>
              <a:buFontTx/>
              <a:buNone/>
              <a:defRPr kumimoji="0" sz="1800" b="1" i="0" u="none" baseline="0">
                <a:solidFill>
                  <a:schemeClr val="tx1"/>
                </a:solidFill>
                <a:effectLst/>
                <a:latin typeface="Times New Roman" pitchFamily="18" charset="0"/>
              </a:defRPr>
            </a:lvl3pPr>
            <a:lvl4pPr marL="1371600" indent="0" algn="l" defTabSz="914400" rtl="0" eaLnBrk="0" fontAlgn="base" hangingPunct="0">
              <a:lnSpc>
                <a:spcPct val="100000"/>
              </a:lnSpc>
              <a:spcBef>
                <a:spcPct val="0"/>
              </a:spcBef>
              <a:spcAft>
                <a:spcPct val="0"/>
              </a:spcAft>
              <a:buClrTx/>
              <a:buSzTx/>
              <a:buFontTx/>
              <a:buNone/>
              <a:defRPr kumimoji="0" sz="1800" b="1" i="0" u="none" baseline="0">
                <a:solidFill>
                  <a:schemeClr val="tx1"/>
                </a:solidFill>
                <a:effectLst/>
                <a:latin typeface="Times New Roman" pitchFamily="18" charset="0"/>
              </a:defRPr>
            </a:lvl4pPr>
            <a:lvl5pPr marL="1828800" indent="0" algn="l" defTabSz="914400" rtl="0" eaLnBrk="0" fontAlgn="base" hangingPunct="0">
              <a:lnSpc>
                <a:spcPct val="100000"/>
              </a:lnSpc>
              <a:spcBef>
                <a:spcPct val="0"/>
              </a:spcBef>
              <a:spcAft>
                <a:spcPct val="0"/>
              </a:spcAft>
              <a:buClrTx/>
              <a:buSzTx/>
              <a:buFontTx/>
              <a:buNone/>
              <a:defRPr kumimoji="0" sz="1800" b="1" i="0" u="none" baseline="0">
                <a:solidFill>
                  <a:schemeClr val="tx1"/>
                </a:solidFill>
                <a:effectLst/>
                <a:latin typeface="Times New Roman" pitchFamily="18" charset="0"/>
              </a:defRPr>
            </a:lvl5pPr>
          </a:lstStyle>
          <a:p>
            <a:pPr marL="0" marR="0" lvl="0" indent="0" algn="l" defTabSz="91440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dirty="0" smtClean="0">
                <a:ln>
                  <a:noFill/>
                </a:ln>
                <a:solidFill>
                  <a:schemeClr val="tx1"/>
                </a:solidFill>
                <a:effectLst/>
                <a:uLnTx/>
                <a:uFillTx/>
                <a:latin typeface="+mn-lt" pitchFamily="34" charset="0"/>
                <a:ea typeface="+mn-ea" pitchFamily="34" charset="0"/>
                <a:cs typeface="+mn-cs"/>
              </a:rPr>
              <a:t>Department of </a:t>
            </a:r>
            <a:r>
              <a:rPr kumimoji="0" lang="en-US" sz="1400" b="1" i="0" u="none" strike="noStrike" kern="1200" cap="none" spc="0" normalizeH="0" baseline="0" noProof="0" dirty="0" smtClean="0">
                <a:ln>
                  <a:noFill/>
                </a:ln>
                <a:solidFill>
                  <a:schemeClr val="tx1"/>
                </a:solidFill>
                <a:effectLst/>
                <a:uLnTx/>
                <a:uFillTx/>
                <a:latin typeface="+mn-lt" pitchFamily="34" charset="0"/>
                <a:ea typeface="+mn-ea" pitchFamily="34" charset="0"/>
                <a:cs typeface="+mn-cs"/>
              </a:rPr>
              <a:t>Applied Sciences</a:t>
            </a:r>
            <a:endParaRPr kumimoji="0" lang="en-US" sz="1400" b="1"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4" name="Rectangle 22"/>
          <p:cNvSpPr/>
          <p:nvPr/>
        </p:nvSpPr>
        <p:spPr>
          <a:xfrm>
            <a:off x="5029200" y="3886200"/>
            <a:ext cx="2667000" cy="838200"/>
          </a:xfrm>
          <a:prstGeom prst="rect">
            <a:avLst/>
          </a:prstGeom>
          <a:solidFill>
            <a:srgbClr val="FFFFCC"/>
          </a:solidFill>
          <a:ln>
            <a:solidFill>
              <a:srgbClr val="FFFFCC"/>
            </a:solidFill>
            <a:miter lim="800000"/>
          </a:ln>
        </p:spPr>
        <p:txBody>
          <a:bodyPr wrap="none" anchor="ctr" anchorCtr="0"/>
          <a:lstStyle>
            <a:defPPr>
              <a:defRPr lang="en-US"/>
            </a:defPPr>
            <a:lvl1pPr marL="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5pPr>
          </a:lstStyle>
          <a:p>
            <a:pPr marL="0" lvl="0" indent="0" eaLnBrk="1" hangingPunct="1"/>
            <a:endParaRPr lang="en-US" altLang="en-US"/>
          </a:p>
        </p:txBody>
      </p:sp>
      <p:sp>
        <p:nvSpPr>
          <p:cNvPr id="5125" name="Rectangle 21"/>
          <p:cNvSpPr/>
          <p:nvPr/>
        </p:nvSpPr>
        <p:spPr>
          <a:xfrm>
            <a:off x="1295400" y="3276600"/>
            <a:ext cx="2971800" cy="1981200"/>
          </a:xfrm>
          <a:prstGeom prst="rect">
            <a:avLst/>
          </a:prstGeom>
          <a:solidFill>
            <a:srgbClr val="FFFFCC"/>
          </a:solidFill>
          <a:ln>
            <a:solidFill>
              <a:srgbClr val="FFFFCC"/>
            </a:solidFill>
            <a:miter lim="800000"/>
          </a:ln>
        </p:spPr>
        <p:txBody>
          <a:bodyPr wrap="none" anchor="ctr" anchorCtr="0"/>
          <a:lstStyle>
            <a:defPPr>
              <a:defRPr lang="en-US"/>
            </a:defPPr>
            <a:lvl1pPr marL="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5pPr>
          </a:lstStyle>
          <a:p>
            <a:pPr marL="0" lvl="0" indent="0" eaLnBrk="1" hangingPunct="1"/>
            <a:endParaRPr lang="en-US" altLang="en-US"/>
          </a:p>
        </p:txBody>
      </p:sp>
      <p:sp>
        <p:nvSpPr>
          <p:cNvPr id="5126" name="Text Box 2"/>
          <p:cNvSpPr txBox="1"/>
          <p:nvPr/>
        </p:nvSpPr>
        <p:spPr>
          <a:xfrm>
            <a:off x="1371600" y="138113"/>
            <a:ext cx="5783263" cy="762000"/>
          </a:xfrm>
          <a:prstGeom prst="rect">
            <a:avLst/>
          </a:prstGeom>
          <a:noFill/>
          <a:ln>
            <a:noFill/>
            <a:miter lim="800000"/>
          </a:ln>
        </p:spPr>
        <p:txBody>
          <a:bodyPr>
            <a:spAutoFit/>
          </a:bodyPr>
          <a:lstStyle>
            <a:defPPr>
              <a:defRPr lang="en-US"/>
            </a:defPPr>
            <a:lvl1pPr marL="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5pPr>
          </a:lstStyle>
          <a:p>
            <a:pPr marL="0" lvl="0" indent="0" algn="ctr" eaLnBrk="1" hangingPunct="1"/>
            <a:r>
              <a:rPr lang="en-US" altLang="en-US" sz="4400"/>
              <a:t>Basic Laws of Circuits</a:t>
            </a:r>
          </a:p>
        </p:txBody>
      </p:sp>
      <p:cxnSp>
        <p:nvCxnSpPr>
          <p:cNvPr id="5127" name="Line 3"/>
          <p:cNvCxnSpPr/>
          <p:nvPr/>
        </p:nvCxnSpPr>
        <p:spPr>
          <a:xfrm>
            <a:off x="1463675" y="900113"/>
            <a:ext cx="5867400" cy="0"/>
          </a:xfrm>
          <a:prstGeom prst="line">
            <a:avLst/>
          </a:prstGeom>
          <a:noFill/>
          <a:ln w="57150">
            <a:solidFill>
              <a:schemeClr val="tx1"/>
            </a:solidFill>
            <a:miter lim="800000"/>
          </a:ln>
        </p:spPr>
      </p:cxnSp>
      <p:sp>
        <p:nvSpPr>
          <p:cNvPr id="5128" name="Text Box 4"/>
          <p:cNvSpPr txBox="1"/>
          <p:nvPr/>
        </p:nvSpPr>
        <p:spPr>
          <a:xfrm>
            <a:off x="339725" y="1169988"/>
            <a:ext cx="3486150" cy="457200"/>
          </a:xfrm>
          <a:prstGeom prst="rect">
            <a:avLst/>
          </a:prstGeom>
          <a:noFill/>
          <a:ln>
            <a:noFill/>
            <a:miter lim="800000"/>
          </a:ln>
        </p:spPr>
        <p:txBody>
          <a:bodyPr wrap="none">
            <a:spAutoFit/>
          </a:bodyPr>
          <a:lstStyle>
            <a:defPPr>
              <a:defRPr lang="en-US"/>
            </a:defPPr>
            <a:lvl1pPr marL="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5pPr>
          </a:lstStyle>
          <a:p>
            <a:pPr marL="0" lvl="0" indent="0" eaLnBrk="1" hangingPunct="1"/>
            <a:r>
              <a:rPr lang="en-US" altLang="en-US" sz="2400" u="sng"/>
              <a:t>Kirchhoff’s Current Law</a:t>
            </a:r>
            <a:endParaRPr lang="en-US" altLang="en-US" sz="2400"/>
          </a:p>
        </p:txBody>
      </p:sp>
      <p:sp>
        <p:nvSpPr>
          <p:cNvPr id="5129" name="Text Box 5"/>
          <p:cNvSpPr txBox="1"/>
          <p:nvPr/>
        </p:nvSpPr>
        <p:spPr>
          <a:xfrm>
            <a:off x="2133600" y="1143000"/>
            <a:ext cx="184150" cy="396875"/>
          </a:xfrm>
          <a:prstGeom prst="rect">
            <a:avLst/>
          </a:prstGeom>
          <a:noFill/>
          <a:ln>
            <a:noFill/>
            <a:miter lim="800000"/>
          </a:ln>
        </p:spPr>
        <p:txBody>
          <a:bodyPr wrap="none">
            <a:spAutoFit/>
          </a:bodyPr>
          <a:lstStyle>
            <a:defPPr>
              <a:defRPr lang="en-US"/>
            </a:defPPr>
            <a:lvl1pPr marL="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5pPr>
          </a:lstStyle>
          <a:p>
            <a:pPr marL="0" lvl="0" indent="0" algn="ctr" eaLnBrk="1" hangingPunct="1"/>
            <a:endParaRPr lang="en-US" altLang="en-US" sz="2000"/>
          </a:p>
        </p:txBody>
      </p:sp>
      <p:sp>
        <p:nvSpPr>
          <p:cNvPr id="5130" name="Text Box 7"/>
          <p:cNvSpPr txBox="1"/>
          <p:nvPr/>
        </p:nvSpPr>
        <p:spPr>
          <a:xfrm>
            <a:off x="344488" y="1690688"/>
            <a:ext cx="8570912" cy="396875"/>
          </a:xfrm>
          <a:prstGeom prst="rect">
            <a:avLst/>
          </a:prstGeom>
          <a:noFill/>
          <a:ln>
            <a:noFill/>
            <a:miter lim="800000"/>
          </a:ln>
        </p:spPr>
        <p:txBody>
          <a:bodyPr>
            <a:spAutoFit/>
          </a:bodyPr>
          <a:lstStyle>
            <a:defPPr>
              <a:defRPr lang="en-US"/>
            </a:defPPr>
            <a:lvl1pPr marL="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5pPr>
          </a:lstStyle>
          <a:p>
            <a:pPr marL="0" lvl="0" indent="0" eaLnBrk="1" hangingPunct="1"/>
            <a:r>
              <a:rPr lang="en-US" altLang="en-US" sz="2000"/>
              <a:t>As a consequence of the Law of the conservation of charge, we have: </a:t>
            </a:r>
          </a:p>
        </p:txBody>
      </p:sp>
      <p:graphicFrame>
        <p:nvGraphicFramePr>
          <p:cNvPr id="5122" name="Object 8"/>
          <p:cNvGraphicFramePr>
            <a:graphicFrameLocks noChangeAspect="1"/>
          </p:cNvGraphicFramePr>
          <p:nvPr/>
        </p:nvGraphicFramePr>
        <p:xfrm>
          <a:off x="0" y="0"/>
          <a:ext cx="914400" cy="198438"/>
        </p:xfrm>
        <a:graphic>
          <a:graphicData uri="http://schemas.openxmlformats.org/presentationml/2006/ole">
            <p:oleObj spid="_x0000_s5122" name="Equation" r:id="rId3" imgW="435285" imgH="677109" progId="">
              <p:embed/>
            </p:oleObj>
          </a:graphicData>
        </a:graphic>
      </p:graphicFrame>
      <p:sp>
        <p:nvSpPr>
          <p:cNvPr id="5131" name="Text Box 13"/>
          <p:cNvSpPr txBox="1"/>
          <p:nvPr/>
        </p:nvSpPr>
        <p:spPr>
          <a:xfrm>
            <a:off x="465138" y="2251075"/>
            <a:ext cx="290512" cy="457200"/>
          </a:xfrm>
          <a:prstGeom prst="rect">
            <a:avLst/>
          </a:prstGeom>
          <a:noFill/>
          <a:ln>
            <a:noFill/>
            <a:miter lim="800000"/>
          </a:ln>
        </p:spPr>
        <p:txBody>
          <a:bodyPr wrap="none">
            <a:spAutoFit/>
          </a:bodyPr>
          <a:lstStyle>
            <a:defPPr>
              <a:defRPr lang="en-US"/>
            </a:defPPr>
            <a:lvl1pPr marL="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5pPr>
          </a:lstStyle>
          <a:p>
            <a:pPr marL="0" lvl="0" indent="0" algn="ctr" eaLnBrk="1" hangingPunct="1"/>
            <a:r>
              <a:rPr lang="en-US" altLang="en-US" sz="2400">
                <a:ea typeface="Times New Roman" pitchFamily="18" charset="0"/>
              </a:rPr>
              <a:t>•</a:t>
            </a:r>
            <a:endParaRPr lang="en-US" altLang="en-US" sz="2400"/>
          </a:p>
        </p:txBody>
      </p:sp>
      <p:sp>
        <p:nvSpPr>
          <p:cNvPr id="5132" name="Text Box 16"/>
          <p:cNvSpPr txBox="1"/>
          <p:nvPr/>
        </p:nvSpPr>
        <p:spPr>
          <a:xfrm>
            <a:off x="612775" y="2224088"/>
            <a:ext cx="3925888" cy="1006475"/>
          </a:xfrm>
          <a:prstGeom prst="rect">
            <a:avLst/>
          </a:prstGeom>
          <a:noFill/>
          <a:ln>
            <a:noFill/>
            <a:miter lim="800000"/>
          </a:ln>
        </p:spPr>
        <p:txBody>
          <a:bodyPr wrap="none">
            <a:spAutoFit/>
          </a:bodyPr>
          <a:lstStyle>
            <a:defPPr>
              <a:defRPr lang="en-US"/>
            </a:defPPr>
            <a:lvl1pPr marL="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5pPr>
          </a:lstStyle>
          <a:p>
            <a:pPr marL="0" lvl="0" indent="0" eaLnBrk="1" hangingPunct="1"/>
            <a:r>
              <a:rPr lang="en-US" altLang="en-US" sz="2000"/>
              <a:t>The sum of the current entering a</a:t>
            </a:r>
          </a:p>
          <a:p>
            <a:pPr marL="0" lvl="0" indent="0" eaLnBrk="1" hangingPunct="1"/>
            <a:r>
              <a:rPr lang="en-US" altLang="en-US" sz="2000"/>
              <a:t> node (junction point)  equal to the</a:t>
            </a:r>
          </a:p>
          <a:p>
            <a:pPr marL="0" lvl="0" indent="0" eaLnBrk="1" hangingPunct="1"/>
            <a:r>
              <a:rPr lang="en-US" altLang="en-US" sz="2000"/>
              <a:t> sum of the currents leaving. </a:t>
            </a:r>
          </a:p>
        </p:txBody>
      </p:sp>
      <p:graphicFrame>
        <p:nvGraphicFramePr>
          <p:cNvPr id="5123" name="Object 18"/>
          <p:cNvGraphicFramePr>
            <a:graphicFrameLocks noChangeAspect="1"/>
          </p:cNvGraphicFramePr>
          <p:nvPr/>
        </p:nvGraphicFramePr>
        <p:xfrm>
          <a:off x="941388" y="3349625"/>
          <a:ext cx="6646862" cy="3155950"/>
        </p:xfrm>
        <a:graphic>
          <a:graphicData uri="http://schemas.openxmlformats.org/presentationml/2006/ole">
            <p:oleObj spid="_x0000_s5123" name="SmartDraw" r:id="rId4" imgW="4105656" imgH="1947672" progId="">
              <p:embed/>
            </p:oleObj>
          </a:graphicData>
        </a:graphic>
      </p:graphicFrame>
      <p:pic>
        <p:nvPicPr>
          <p:cNvPr id="5133" name="Picture 2" descr="RIMT University"/>
          <p:cNvPicPr>
            <a:picLocks noChangeAspect="1"/>
          </p:cNvPicPr>
          <p:nvPr/>
        </p:nvPicPr>
        <p:blipFill>
          <a:blip r:embed="rId5"/>
          <a:stretch>
            <a:fillRect/>
          </a:stretch>
        </p:blipFill>
        <p:spPr>
          <a:xfrm>
            <a:off x="7010400" y="180975"/>
            <a:ext cx="1903413" cy="895350"/>
          </a:xfrm>
          <a:prstGeom prst="rect">
            <a:avLst/>
          </a:prstGeom>
          <a:noFill/>
          <a:ln>
            <a:noFill/>
            <a:miter lim="800000"/>
          </a:ln>
        </p:spPr>
      </p:pic>
      <p:sp>
        <p:nvSpPr>
          <p:cNvPr id="5134" name="Rectangle 13">
            <a:extLst>
              <a:ext uri="{FF2B5EF4-FFF2-40B4-BE49-F238E27FC236}"/>
            </a:extLst>
          </p:cNvPr>
          <p:cNvSpPr/>
          <p:nvPr/>
        </p:nvSpPr>
        <p:spPr>
          <a:xfrm>
            <a:off x="7713" y="6392862"/>
            <a:ext cx="5707287"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indent="0" algn="l" defTabSz="914400" rtl="0" eaLnBrk="0" fontAlgn="base" hangingPunct="0">
              <a:lnSpc>
                <a:spcPct val="100000"/>
              </a:lnSpc>
              <a:spcBef>
                <a:spcPct val="0"/>
              </a:spcBef>
              <a:spcAft>
                <a:spcPct val="0"/>
              </a:spcAft>
              <a:buClrTx/>
              <a:buSzTx/>
              <a:buFontTx/>
              <a:buNone/>
              <a:defRPr kumimoji="0" sz="1800" b="1" i="0" u="none" baseline="0">
                <a:solidFill>
                  <a:srgbClr val="FFFFFF"/>
                </a:solidFill>
                <a:effectLst/>
                <a:latin typeface="Calibri"/>
              </a:defRPr>
            </a:lvl1pPr>
            <a:lvl2pPr marL="457200" indent="0" algn="l" defTabSz="914400" rtl="0" eaLnBrk="0" fontAlgn="base" hangingPunct="0">
              <a:lnSpc>
                <a:spcPct val="100000"/>
              </a:lnSpc>
              <a:spcBef>
                <a:spcPct val="0"/>
              </a:spcBef>
              <a:spcAft>
                <a:spcPct val="0"/>
              </a:spcAft>
              <a:buClrTx/>
              <a:buSzTx/>
              <a:buFontTx/>
              <a:buNone/>
              <a:defRPr kumimoji="0" sz="1800" b="1" i="0" u="none" baseline="0">
                <a:solidFill>
                  <a:srgbClr val="FFFFFF"/>
                </a:solidFill>
                <a:effectLst/>
                <a:latin typeface="Calibri"/>
              </a:defRPr>
            </a:lvl2pPr>
            <a:lvl3pPr marL="914400" indent="0" algn="l" defTabSz="914400" rtl="0" eaLnBrk="0" fontAlgn="base" hangingPunct="0">
              <a:lnSpc>
                <a:spcPct val="100000"/>
              </a:lnSpc>
              <a:spcBef>
                <a:spcPct val="0"/>
              </a:spcBef>
              <a:spcAft>
                <a:spcPct val="0"/>
              </a:spcAft>
              <a:buClrTx/>
              <a:buSzTx/>
              <a:buFontTx/>
              <a:buNone/>
              <a:defRPr kumimoji="0" sz="1800" b="1" i="0" u="none" baseline="0">
                <a:solidFill>
                  <a:srgbClr val="FFFFFF"/>
                </a:solidFill>
                <a:effectLst/>
                <a:latin typeface="Calibri"/>
              </a:defRPr>
            </a:lvl3pPr>
            <a:lvl4pPr marL="1371600" indent="0" algn="l" defTabSz="914400" rtl="0" eaLnBrk="0" fontAlgn="base" hangingPunct="0">
              <a:lnSpc>
                <a:spcPct val="100000"/>
              </a:lnSpc>
              <a:spcBef>
                <a:spcPct val="0"/>
              </a:spcBef>
              <a:spcAft>
                <a:spcPct val="0"/>
              </a:spcAft>
              <a:buClrTx/>
              <a:buSzTx/>
              <a:buFontTx/>
              <a:buNone/>
              <a:defRPr kumimoji="0" sz="1800" b="1" i="0" u="none" baseline="0">
                <a:solidFill>
                  <a:srgbClr val="FFFFFF"/>
                </a:solidFill>
                <a:effectLst/>
                <a:latin typeface="Calibri"/>
              </a:defRPr>
            </a:lvl4pPr>
            <a:lvl5pPr marL="1828800" indent="0" algn="l" defTabSz="914400" rtl="0" eaLnBrk="0" fontAlgn="base" hangingPunct="0">
              <a:lnSpc>
                <a:spcPct val="100000"/>
              </a:lnSpc>
              <a:spcBef>
                <a:spcPct val="0"/>
              </a:spcBef>
              <a:spcAft>
                <a:spcPct val="0"/>
              </a:spcAft>
              <a:buClrTx/>
              <a:buSzTx/>
              <a:buFontTx/>
              <a:buNone/>
              <a:defRPr kumimoji="0" sz="1800" b="1" i="0" u="none" baseline="0">
                <a:solidFill>
                  <a:srgbClr val="FFFFFF"/>
                </a:solidFill>
                <a:effectLst/>
                <a:latin typeface="Calibri"/>
              </a:defRPr>
            </a:lvl5pPr>
            <a:lvl6pPr>
              <a:defRPr lang="en-US">
                <a:solidFill>
                  <a:srgbClr val="FFFFFF"/>
                </a:solidFill>
                <a:latin typeface="Calibri"/>
              </a:defRPr>
            </a:lvl6pPr>
            <a:lvl7pPr>
              <a:defRPr lang="en-US">
                <a:solidFill>
                  <a:srgbClr val="FFFFFF"/>
                </a:solidFill>
                <a:latin typeface="Calibri"/>
              </a:defRPr>
            </a:lvl7pPr>
            <a:lvl8pPr>
              <a:defRPr lang="en-US">
                <a:solidFill>
                  <a:srgbClr val="FFFFFF"/>
                </a:solidFill>
                <a:latin typeface="Calibri"/>
              </a:defRPr>
            </a:lvl8pPr>
            <a:lvl9pPr>
              <a:defRPr lang="en-US">
                <a:solidFill>
                  <a:srgbClr val="FFFFFF"/>
                </a:solidFill>
                <a:latin typeface="Calibri"/>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GB" sz="1800" b="1" i="0" u="none" strike="noStrike" kern="1200" cap="none" spc="0" normalizeH="0" baseline="0" noProof="0" smtClean="0">
                <a:ln w="22225">
                  <a:noFill/>
                  <a:prstDash val="solid"/>
                </a:ln>
                <a:solidFill>
                  <a:schemeClr val="bg1"/>
                </a:solidFill>
                <a:effectLst/>
                <a:uLnTx/>
                <a:uFillTx/>
                <a:latin typeface="+mn-lt" pitchFamily="34" charset="0"/>
                <a:ea typeface="+mn-ea" pitchFamily="34" charset="0"/>
                <a:cs typeface="+mn-cs"/>
              </a:rPr>
              <a:t>education for life                                          www.rimt.ac.in</a:t>
            </a:r>
            <a:endParaRPr kumimoji="0" lang="en-GB" sz="2000" b="1" i="0" u="none" strike="noStrike" kern="1200" cap="none" spc="0" normalizeH="0" baseline="0" noProof="0">
              <a:ln w="22225">
                <a:noFill/>
                <a:prstDash val="solid"/>
              </a:ln>
              <a:solidFill>
                <a:schemeClr val="bg1"/>
              </a:solidFill>
              <a:effectLst/>
              <a:uLnTx/>
              <a:uFillTx/>
              <a:latin typeface="+mn-lt"/>
              <a:ea typeface="+mn-ea"/>
              <a:cs typeface="+mn-cs"/>
            </a:endParaRPr>
          </a:p>
        </p:txBody>
      </p:sp>
      <p:sp>
        <p:nvSpPr>
          <p:cNvPr id="5135" name="Rectangle 14"/>
          <p:cNvSpPr/>
          <p:nvPr/>
        </p:nvSpPr>
        <p:spPr>
          <a:xfrm>
            <a:off x="5715001" y="6324600"/>
            <a:ext cx="3886200" cy="307777"/>
          </a:xfrm>
          <a:prstGeom prst="rect">
            <a:avLst/>
          </a:prstGeom>
        </p:spPr>
        <p:txBody>
          <a:bodyPr wrap="square">
            <a:spAutoFit/>
          </a:bodyPr>
          <a:lstStyle>
            <a:defPPr>
              <a:defRPr lang="en-US"/>
            </a:defPPr>
            <a:lvl1pPr marL="0" indent="0" algn="l" defTabSz="914400" rtl="0" eaLnBrk="0" fontAlgn="base" hangingPunct="0">
              <a:lnSpc>
                <a:spcPct val="100000"/>
              </a:lnSpc>
              <a:spcBef>
                <a:spcPct val="0"/>
              </a:spcBef>
              <a:spcAft>
                <a:spcPct val="0"/>
              </a:spcAft>
              <a:buClrTx/>
              <a:buSzTx/>
              <a:buFontTx/>
              <a:buNone/>
              <a:defRPr kumimoji="0" sz="1800" b="1" i="0" u="none" baseline="0">
                <a:solidFill>
                  <a:schemeClr val="tx1"/>
                </a:solidFill>
                <a:effectLst/>
                <a:latin typeface="Times New Roman" pitchFamily="18" charset="0"/>
              </a:defRPr>
            </a:lvl1pPr>
            <a:lvl2pPr marL="457200" indent="0" algn="l" defTabSz="914400" rtl="0" eaLnBrk="0" fontAlgn="base" hangingPunct="0">
              <a:lnSpc>
                <a:spcPct val="100000"/>
              </a:lnSpc>
              <a:spcBef>
                <a:spcPct val="0"/>
              </a:spcBef>
              <a:spcAft>
                <a:spcPct val="0"/>
              </a:spcAft>
              <a:buClrTx/>
              <a:buSzTx/>
              <a:buFontTx/>
              <a:buNone/>
              <a:defRPr kumimoji="0" sz="1800" b="1" i="0" u="none" baseline="0">
                <a:solidFill>
                  <a:schemeClr val="tx1"/>
                </a:solidFill>
                <a:effectLst/>
                <a:latin typeface="Times New Roman" pitchFamily="18" charset="0"/>
              </a:defRPr>
            </a:lvl2pPr>
            <a:lvl3pPr marL="914400" indent="0" algn="l" defTabSz="914400" rtl="0" eaLnBrk="0" fontAlgn="base" hangingPunct="0">
              <a:lnSpc>
                <a:spcPct val="100000"/>
              </a:lnSpc>
              <a:spcBef>
                <a:spcPct val="0"/>
              </a:spcBef>
              <a:spcAft>
                <a:spcPct val="0"/>
              </a:spcAft>
              <a:buClrTx/>
              <a:buSzTx/>
              <a:buFontTx/>
              <a:buNone/>
              <a:defRPr kumimoji="0" sz="1800" b="1" i="0" u="none" baseline="0">
                <a:solidFill>
                  <a:schemeClr val="tx1"/>
                </a:solidFill>
                <a:effectLst/>
                <a:latin typeface="Times New Roman" pitchFamily="18" charset="0"/>
              </a:defRPr>
            </a:lvl3pPr>
            <a:lvl4pPr marL="1371600" indent="0" algn="l" defTabSz="914400" rtl="0" eaLnBrk="0" fontAlgn="base" hangingPunct="0">
              <a:lnSpc>
                <a:spcPct val="100000"/>
              </a:lnSpc>
              <a:spcBef>
                <a:spcPct val="0"/>
              </a:spcBef>
              <a:spcAft>
                <a:spcPct val="0"/>
              </a:spcAft>
              <a:buClrTx/>
              <a:buSzTx/>
              <a:buFontTx/>
              <a:buNone/>
              <a:defRPr kumimoji="0" sz="1800" b="1" i="0" u="none" baseline="0">
                <a:solidFill>
                  <a:schemeClr val="tx1"/>
                </a:solidFill>
                <a:effectLst/>
                <a:latin typeface="Times New Roman" pitchFamily="18" charset="0"/>
              </a:defRPr>
            </a:lvl4pPr>
            <a:lvl5pPr marL="1828800" indent="0" algn="l" defTabSz="914400" rtl="0" eaLnBrk="0" fontAlgn="base" hangingPunct="0">
              <a:lnSpc>
                <a:spcPct val="100000"/>
              </a:lnSpc>
              <a:spcBef>
                <a:spcPct val="0"/>
              </a:spcBef>
              <a:spcAft>
                <a:spcPct val="0"/>
              </a:spcAft>
              <a:buClrTx/>
              <a:buSzTx/>
              <a:buFontTx/>
              <a:buNone/>
              <a:defRPr kumimoji="0" sz="1800" b="1" i="0" u="none" baseline="0">
                <a:solidFill>
                  <a:schemeClr val="tx1"/>
                </a:solidFill>
                <a:effectLst/>
                <a:latin typeface="Times New Roman" pitchFamily="18" charset="0"/>
              </a:defRPr>
            </a:lvl5pPr>
          </a:lstStyle>
          <a:p>
            <a:pPr marL="0" marR="0" lvl="0" indent="0" algn="l" defTabSz="91440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dirty="0" smtClean="0">
                <a:ln>
                  <a:noFill/>
                </a:ln>
                <a:solidFill>
                  <a:schemeClr val="tx1"/>
                </a:solidFill>
                <a:effectLst/>
                <a:uLnTx/>
                <a:uFillTx/>
                <a:latin typeface="+mn-lt" pitchFamily="34" charset="0"/>
                <a:ea typeface="+mn-ea" pitchFamily="34" charset="0"/>
                <a:cs typeface="+mn-cs"/>
              </a:rPr>
              <a:t>Department of </a:t>
            </a:r>
            <a:r>
              <a:rPr kumimoji="0" lang="en-US" sz="1400" b="1" i="0" u="none" strike="noStrike" kern="1200" cap="none" spc="0" normalizeH="0" baseline="0" noProof="0" dirty="0" smtClean="0">
                <a:ln>
                  <a:noFill/>
                </a:ln>
                <a:solidFill>
                  <a:schemeClr val="tx1"/>
                </a:solidFill>
                <a:effectLst/>
                <a:uLnTx/>
                <a:uFillTx/>
                <a:latin typeface="+mn-lt" pitchFamily="34" charset="0"/>
                <a:ea typeface="+mn-ea" pitchFamily="34" charset="0"/>
                <a:cs typeface="+mn-cs"/>
              </a:rPr>
              <a:t>Applied Sciences</a:t>
            </a:r>
            <a:endParaRPr kumimoji="0" lang="en-US" sz="1400" b="1"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Rectangle 11"/>
          <p:cNvSpPr/>
          <p:nvPr/>
        </p:nvSpPr>
        <p:spPr>
          <a:xfrm>
            <a:off x="4648200" y="3429000"/>
            <a:ext cx="2971800" cy="762000"/>
          </a:xfrm>
          <a:prstGeom prst="rect">
            <a:avLst/>
          </a:prstGeom>
          <a:solidFill>
            <a:srgbClr val="FFFFCC"/>
          </a:solidFill>
          <a:ln>
            <a:solidFill>
              <a:srgbClr val="FFFFCC"/>
            </a:solidFill>
            <a:miter lim="800000"/>
          </a:ln>
        </p:spPr>
        <p:txBody>
          <a:bodyPr wrap="none" anchor="ctr" anchorCtr="0"/>
          <a:lstStyle>
            <a:defPPr>
              <a:defRPr lang="en-US"/>
            </a:defPPr>
            <a:lvl1pPr marL="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5pPr>
          </a:lstStyle>
          <a:p>
            <a:pPr marL="0" lvl="0" indent="0" eaLnBrk="1" hangingPunct="1"/>
            <a:endParaRPr lang="en-US" altLang="en-US"/>
          </a:p>
        </p:txBody>
      </p:sp>
      <p:sp>
        <p:nvSpPr>
          <p:cNvPr id="6148" name="Rectangle 10"/>
          <p:cNvSpPr/>
          <p:nvPr/>
        </p:nvSpPr>
        <p:spPr>
          <a:xfrm>
            <a:off x="990600" y="2514600"/>
            <a:ext cx="3048000" cy="1905000"/>
          </a:xfrm>
          <a:prstGeom prst="rect">
            <a:avLst/>
          </a:prstGeom>
          <a:solidFill>
            <a:srgbClr val="FFFFCC"/>
          </a:solidFill>
          <a:ln>
            <a:solidFill>
              <a:srgbClr val="FFFFCC"/>
            </a:solidFill>
            <a:miter lim="800000"/>
          </a:ln>
        </p:spPr>
        <p:txBody>
          <a:bodyPr wrap="none" anchor="ctr" anchorCtr="0"/>
          <a:lstStyle>
            <a:defPPr>
              <a:defRPr lang="en-US"/>
            </a:defPPr>
            <a:lvl1pPr marL="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5pPr>
          </a:lstStyle>
          <a:p>
            <a:pPr marL="0" lvl="0" indent="0" eaLnBrk="1" hangingPunct="1"/>
            <a:endParaRPr lang="en-US" altLang="en-US"/>
          </a:p>
        </p:txBody>
      </p:sp>
      <p:sp>
        <p:nvSpPr>
          <p:cNvPr id="6149" name="Text Box 2"/>
          <p:cNvSpPr txBox="1"/>
          <p:nvPr/>
        </p:nvSpPr>
        <p:spPr>
          <a:xfrm>
            <a:off x="1616075" y="138113"/>
            <a:ext cx="5538788" cy="762000"/>
          </a:xfrm>
          <a:prstGeom prst="rect">
            <a:avLst/>
          </a:prstGeom>
          <a:noFill/>
          <a:ln>
            <a:noFill/>
            <a:miter lim="800000"/>
          </a:ln>
        </p:spPr>
        <p:txBody>
          <a:bodyPr wrap="none">
            <a:spAutoFit/>
          </a:bodyPr>
          <a:lstStyle>
            <a:defPPr>
              <a:defRPr lang="en-US"/>
            </a:defPPr>
            <a:lvl1pPr marL="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5pPr>
          </a:lstStyle>
          <a:p>
            <a:pPr marL="0" lvl="0" indent="0" algn="ctr" eaLnBrk="1" hangingPunct="1"/>
            <a:r>
              <a:rPr lang="en-US" altLang="en-US" sz="4400"/>
              <a:t>Basic Laws of Circuits</a:t>
            </a:r>
          </a:p>
        </p:txBody>
      </p:sp>
      <p:cxnSp>
        <p:nvCxnSpPr>
          <p:cNvPr id="6150" name="Line 3"/>
          <p:cNvCxnSpPr/>
          <p:nvPr/>
        </p:nvCxnSpPr>
        <p:spPr>
          <a:xfrm>
            <a:off x="1463675" y="900113"/>
            <a:ext cx="5867400" cy="0"/>
          </a:xfrm>
          <a:prstGeom prst="line">
            <a:avLst/>
          </a:prstGeom>
          <a:noFill/>
          <a:ln w="57150">
            <a:solidFill>
              <a:schemeClr val="tx1"/>
            </a:solidFill>
            <a:miter lim="800000"/>
          </a:ln>
        </p:spPr>
      </p:cxnSp>
      <p:sp>
        <p:nvSpPr>
          <p:cNvPr id="6151" name="Text Box 4"/>
          <p:cNvSpPr txBox="1"/>
          <p:nvPr/>
        </p:nvSpPr>
        <p:spPr>
          <a:xfrm>
            <a:off x="339725" y="1169988"/>
            <a:ext cx="3486150" cy="457200"/>
          </a:xfrm>
          <a:prstGeom prst="rect">
            <a:avLst/>
          </a:prstGeom>
          <a:noFill/>
          <a:ln>
            <a:noFill/>
            <a:miter lim="800000"/>
          </a:ln>
        </p:spPr>
        <p:txBody>
          <a:bodyPr wrap="none">
            <a:spAutoFit/>
          </a:bodyPr>
          <a:lstStyle>
            <a:defPPr>
              <a:defRPr lang="en-US"/>
            </a:defPPr>
            <a:lvl1pPr marL="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5pPr>
          </a:lstStyle>
          <a:p>
            <a:pPr marL="0" lvl="0" indent="0" eaLnBrk="1" hangingPunct="1"/>
            <a:r>
              <a:rPr lang="en-US" altLang="en-US" sz="2400" u="sng"/>
              <a:t>Kirchhoff’s Current Law</a:t>
            </a:r>
            <a:endParaRPr lang="en-US" altLang="en-US" sz="2400"/>
          </a:p>
        </p:txBody>
      </p:sp>
      <p:sp>
        <p:nvSpPr>
          <p:cNvPr id="6152" name="Text Box 5"/>
          <p:cNvSpPr txBox="1"/>
          <p:nvPr/>
        </p:nvSpPr>
        <p:spPr>
          <a:xfrm>
            <a:off x="2133600" y="1143000"/>
            <a:ext cx="184150" cy="396875"/>
          </a:xfrm>
          <a:prstGeom prst="rect">
            <a:avLst/>
          </a:prstGeom>
          <a:noFill/>
          <a:ln>
            <a:noFill/>
            <a:miter lim="800000"/>
          </a:ln>
        </p:spPr>
        <p:txBody>
          <a:bodyPr wrap="none">
            <a:spAutoFit/>
          </a:bodyPr>
          <a:lstStyle>
            <a:defPPr>
              <a:defRPr lang="en-US"/>
            </a:defPPr>
            <a:lvl1pPr marL="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5pPr>
          </a:lstStyle>
          <a:p>
            <a:pPr marL="0" lvl="0" indent="0" algn="ctr" eaLnBrk="1" hangingPunct="1"/>
            <a:endParaRPr lang="en-US" altLang="en-US" sz="2000"/>
          </a:p>
        </p:txBody>
      </p:sp>
      <p:sp>
        <p:nvSpPr>
          <p:cNvPr id="6153" name="Text Box 6"/>
          <p:cNvSpPr txBox="1"/>
          <p:nvPr/>
        </p:nvSpPr>
        <p:spPr>
          <a:xfrm>
            <a:off x="381000" y="1828800"/>
            <a:ext cx="344488" cy="641350"/>
          </a:xfrm>
          <a:prstGeom prst="rect">
            <a:avLst/>
          </a:prstGeom>
          <a:noFill/>
          <a:ln>
            <a:noFill/>
            <a:miter lim="800000"/>
          </a:ln>
        </p:spPr>
        <p:txBody>
          <a:bodyPr wrap="none">
            <a:spAutoFit/>
          </a:bodyPr>
          <a:lstStyle>
            <a:defPPr>
              <a:defRPr lang="en-US"/>
            </a:defPPr>
            <a:lvl1pPr marL="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5pPr>
          </a:lstStyle>
          <a:p>
            <a:pPr marL="0" lvl="0" indent="0" algn="ctr" eaLnBrk="1" hangingPunct="1"/>
            <a:r>
              <a:rPr lang="en-US" altLang="en-US" sz="3600">
                <a:ea typeface="Times New Roman" pitchFamily="18" charset="0"/>
              </a:rPr>
              <a:t>•</a:t>
            </a:r>
            <a:endParaRPr lang="en-US" altLang="en-US" sz="3600"/>
          </a:p>
        </p:txBody>
      </p:sp>
      <p:sp>
        <p:nvSpPr>
          <p:cNvPr id="6154" name="Text Box 7"/>
          <p:cNvSpPr txBox="1"/>
          <p:nvPr/>
        </p:nvSpPr>
        <p:spPr>
          <a:xfrm>
            <a:off x="457200" y="1870075"/>
            <a:ext cx="8647113" cy="457200"/>
          </a:xfrm>
          <a:prstGeom prst="rect">
            <a:avLst/>
          </a:prstGeom>
          <a:noFill/>
          <a:ln>
            <a:noFill/>
            <a:miter lim="800000"/>
          </a:ln>
        </p:spPr>
        <p:txBody>
          <a:bodyPr wrap="none">
            <a:spAutoFit/>
          </a:bodyPr>
          <a:lstStyle>
            <a:defPPr>
              <a:defRPr lang="en-US"/>
            </a:defPPr>
            <a:lvl1pPr marL="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5pPr>
          </a:lstStyle>
          <a:p>
            <a:pPr marL="0" lvl="0" indent="0" eaLnBrk="1" hangingPunct="1"/>
            <a:r>
              <a:rPr lang="en-US" altLang="en-US" sz="2400"/>
              <a:t>  The algebraic sum of the currents entering a node equal to zero.</a:t>
            </a:r>
          </a:p>
        </p:txBody>
      </p:sp>
      <p:graphicFrame>
        <p:nvGraphicFramePr>
          <p:cNvPr id="6146" name="Object 8"/>
          <p:cNvGraphicFramePr>
            <a:graphicFrameLocks noChangeAspect="1"/>
          </p:cNvGraphicFramePr>
          <p:nvPr/>
        </p:nvGraphicFramePr>
        <p:xfrm>
          <a:off x="731838" y="2590800"/>
          <a:ext cx="7072312" cy="3265488"/>
        </p:xfrm>
        <a:graphic>
          <a:graphicData uri="http://schemas.openxmlformats.org/presentationml/2006/ole">
            <p:oleObj spid="_x0000_s6146" name="SmartDraw" r:id="rId3" imgW="4535424" imgH="2093976" progId="">
              <p:embed/>
            </p:oleObj>
          </a:graphicData>
        </a:graphic>
      </p:graphicFrame>
      <p:pic>
        <p:nvPicPr>
          <p:cNvPr id="6155" name="Picture 2" descr="RIMT University"/>
          <p:cNvPicPr>
            <a:picLocks noChangeAspect="1"/>
          </p:cNvPicPr>
          <p:nvPr/>
        </p:nvPicPr>
        <p:blipFill>
          <a:blip r:embed="rId4"/>
          <a:stretch>
            <a:fillRect/>
          </a:stretch>
        </p:blipFill>
        <p:spPr>
          <a:xfrm>
            <a:off x="7162800" y="180975"/>
            <a:ext cx="1751013" cy="895350"/>
          </a:xfrm>
          <a:prstGeom prst="rect">
            <a:avLst/>
          </a:prstGeom>
          <a:noFill/>
          <a:ln>
            <a:noFill/>
            <a:miter lim="800000"/>
          </a:ln>
        </p:spPr>
      </p:pic>
      <p:sp>
        <p:nvSpPr>
          <p:cNvPr id="6156" name="Rectangle 11">
            <a:extLst>
              <a:ext uri="{FF2B5EF4-FFF2-40B4-BE49-F238E27FC236}"/>
            </a:extLst>
          </p:cNvPr>
          <p:cNvSpPr/>
          <p:nvPr/>
        </p:nvSpPr>
        <p:spPr>
          <a:xfrm>
            <a:off x="7713" y="6392862"/>
            <a:ext cx="5707287"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indent="0" algn="l" defTabSz="914400" rtl="0" eaLnBrk="0" fontAlgn="base" hangingPunct="0">
              <a:lnSpc>
                <a:spcPct val="100000"/>
              </a:lnSpc>
              <a:spcBef>
                <a:spcPct val="0"/>
              </a:spcBef>
              <a:spcAft>
                <a:spcPct val="0"/>
              </a:spcAft>
              <a:buClrTx/>
              <a:buSzTx/>
              <a:buFontTx/>
              <a:buNone/>
              <a:defRPr kumimoji="0" sz="1800" b="1" i="0" u="none" baseline="0">
                <a:solidFill>
                  <a:srgbClr val="FFFFFF"/>
                </a:solidFill>
                <a:effectLst/>
                <a:latin typeface="Calibri"/>
              </a:defRPr>
            </a:lvl1pPr>
            <a:lvl2pPr marL="457200" indent="0" algn="l" defTabSz="914400" rtl="0" eaLnBrk="0" fontAlgn="base" hangingPunct="0">
              <a:lnSpc>
                <a:spcPct val="100000"/>
              </a:lnSpc>
              <a:spcBef>
                <a:spcPct val="0"/>
              </a:spcBef>
              <a:spcAft>
                <a:spcPct val="0"/>
              </a:spcAft>
              <a:buClrTx/>
              <a:buSzTx/>
              <a:buFontTx/>
              <a:buNone/>
              <a:defRPr kumimoji="0" sz="1800" b="1" i="0" u="none" baseline="0">
                <a:solidFill>
                  <a:srgbClr val="FFFFFF"/>
                </a:solidFill>
                <a:effectLst/>
                <a:latin typeface="Calibri"/>
              </a:defRPr>
            </a:lvl2pPr>
            <a:lvl3pPr marL="914400" indent="0" algn="l" defTabSz="914400" rtl="0" eaLnBrk="0" fontAlgn="base" hangingPunct="0">
              <a:lnSpc>
                <a:spcPct val="100000"/>
              </a:lnSpc>
              <a:spcBef>
                <a:spcPct val="0"/>
              </a:spcBef>
              <a:spcAft>
                <a:spcPct val="0"/>
              </a:spcAft>
              <a:buClrTx/>
              <a:buSzTx/>
              <a:buFontTx/>
              <a:buNone/>
              <a:defRPr kumimoji="0" sz="1800" b="1" i="0" u="none" baseline="0">
                <a:solidFill>
                  <a:srgbClr val="FFFFFF"/>
                </a:solidFill>
                <a:effectLst/>
                <a:latin typeface="Calibri"/>
              </a:defRPr>
            </a:lvl3pPr>
            <a:lvl4pPr marL="1371600" indent="0" algn="l" defTabSz="914400" rtl="0" eaLnBrk="0" fontAlgn="base" hangingPunct="0">
              <a:lnSpc>
                <a:spcPct val="100000"/>
              </a:lnSpc>
              <a:spcBef>
                <a:spcPct val="0"/>
              </a:spcBef>
              <a:spcAft>
                <a:spcPct val="0"/>
              </a:spcAft>
              <a:buClrTx/>
              <a:buSzTx/>
              <a:buFontTx/>
              <a:buNone/>
              <a:defRPr kumimoji="0" sz="1800" b="1" i="0" u="none" baseline="0">
                <a:solidFill>
                  <a:srgbClr val="FFFFFF"/>
                </a:solidFill>
                <a:effectLst/>
                <a:latin typeface="Calibri"/>
              </a:defRPr>
            </a:lvl4pPr>
            <a:lvl5pPr marL="1828800" indent="0" algn="l" defTabSz="914400" rtl="0" eaLnBrk="0" fontAlgn="base" hangingPunct="0">
              <a:lnSpc>
                <a:spcPct val="100000"/>
              </a:lnSpc>
              <a:spcBef>
                <a:spcPct val="0"/>
              </a:spcBef>
              <a:spcAft>
                <a:spcPct val="0"/>
              </a:spcAft>
              <a:buClrTx/>
              <a:buSzTx/>
              <a:buFontTx/>
              <a:buNone/>
              <a:defRPr kumimoji="0" sz="1800" b="1" i="0" u="none" baseline="0">
                <a:solidFill>
                  <a:srgbClr val="FFFFFF"/>
                </a:solidFill>
                <a:effectLst/>
                <a:latin typeface="Calibri"/>
              </a:defRPr>
            </a:lvl5pPr>
            <a:lvl6pPr>
              <a:defRPr lang="en-US">
                <a:solidFill>
                  <a:srgbClr val="FFFFFF"/>
                </a:solidFill>
                <a:latin typeface="Calibri"/>
              </a:defRPr>
            </a:lvl6pPr>
            <a:lvl7pPr>
              <a:defRPr lang="en-US">
                <a:solidFill>
                  <a:srgbClr val="FFFFFF"/>
                </a:solidFill>
                <a:latin typeface="Calibri"/>
              </a:defRPr>
            </a:lvl7pPr>
            <a:lvl8pPr>
              <a:defRPr lang="en-US">
                <a:solidFill>
                  <a:srgbClr val="FFFFFF"/>
                </a:solidFill>
                <a:latin typeface="Calibri"/>
              </a:defRPr>
            </a:lvl8pPr>
            <a:lvl9pPr>
              <a:defRPr lang="en-US">
                <a:solidFill>
                  <a:srgbClr val="FFFFFF"/>
                </a:solidFill>
                <a:latin typeface="Calibri"/>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GB" sz="1800" b="1" i="0" u="none" strike="noStrike" kern="1200" cap="none" spc="0" normalizeH="0" baseline="0" noProof="0" smtClean="0">
                <a:ln w="22225">
                  <a:noFill/>
                  <a:prstDash val="solid"/>
                </a:ln>
                <a:solidFill>
                  <a:schemeClr val="bg1"/>
                </a:solidFill>
                <a:effectLst/>
                <a:uLnTx/>
                <a:uFillTx/>
                <a:latin typeface="+mn-lt" pitchFamily="34" charset="0"/>
                <a:ea typeface="+mn-ea" pitchFamily="34" charset="0"/>
                <a:cs typeface="+mn-cs"/>
              </a:rPr>
              <a:t>education for life                                          www.rimt.ac.in</a:t>
            </a:r>
            <a:endParaRPr kumimoji="0" lang="en-GB" sz="2000" b="1" i="0" u="none" strike="noStrike" kern="1200" cap="none" spc="0" normalizeH="0" baseline="0" noProof="0">
              <a:ln w="22225">
                <a:noFill/>
                <a:prstDash val="solid"/>
              </a:ln>
              <a:solidFill>
                <a:schemeClr val="bg1"/>
              </a:solidFill>
              <a:effectLst/>
              <a:uLnTx/>
              <a:uFillTx/>
              <a:latin typeface="+mn-lt"/>
              <a:ea typeface="+mn-ea"/>
              <a:cs typeface="+mn-cs"/>
            </a:endParaRPr>
          </a:p>
        </p:txBody>
      </p:sp>
      <p:sp>
        <p:nvSpPr>
          <p:cNvPr id="6157" name="Rectangle 12"/>
          <p:cNvSpPr/>
          <p:nvPr/>
        </p:nvSpPr>
        <p:spPr>
          <a:xfrm>
            <a:off x="5715001" y="6324600"/>
            <a:ext cx="3886200" cy="307777"/>
          </a:xfrm>
          <a:prstGeom prst="rect">
            <a:avLst/>
          </a:prstGeom>
        </p:spPr>
        <p:txBody>
          <a:bodyPr wrap="square">
            <a:spAutoFit/>
          </a:bodyPr>
          <a:lstStyle>
            <a:defPPr>
              <a:defRPr lang="en-US"/>
            </a:defPPr>
            <a:lvl1pPr marL="0" indent="0" algn="l" defTabSz="914400" rtl="0" eaLnBrk="0" fontAlgn="base" hangingPunct="0">
              <a:lnSpc>
                <a:spcPct val="100000"/>
              </a:lnSpc>
              <a:spcBef>
                <a:spcPct val="0"/>
              </a:spcBef>
              <a:spcAft>
                <a:spcPct val="0"/>
              </a:spcAft>
              <a:buClrTx/>
              <a:buSzTx/>
              <a:buFontTx/>
              <a:buNone/>
              <a:defRPr kumimoji="0" sz="1800" b="1" i="0" u="none" baseline="0">
                <a:solidFill>
                  <a:schemeClr val="tx1"/>
                </a:solidFill>
                <a:effectLst/>
                <a:latin typeface="Times New Roman" pitchFamily="18" charset="0"/>
              </a:defRPr>
            </a:lvl1pPr>
            <a:lvl2pPr marL="457200" indent="0" algn="l" defTabSz="914400" rtl="0" eaLnBrk="0" fontAlgn="base" hangingPunct="0">
              <a:lnSpc>
                <a:spcPct val="100000"/>
              </a:lnSpc>
              <a:spcBef>
                <a:spcPct val="0"/>
              </a:spcBef>
              <a:spcAft>
                <a:spcPct val="0"/>
              </a:spcAft>
              <a:buClrTx/>
              <a:buSzTx/>
              <a:buFontTx/>
              <a:buNone/>
              <a:defRPr kumimoji="0" sz="1800" b="1" i="0" u="none" baseline="0">
                <a:solidFill>
                  <a:schemeClr val="tx1"/>
                </a:solidFill>
                <a:effectLst/>
                <a:latin typeface="Times New Roman" pitchFamily="18" charset="0"/>
              </a:defRPr>
            </a:lvl2pPr>
            <a:lvl3pPr marL="914400" indent="0" algn="l" defTabSz="914400" rtl="0" eaLnBrk="0" fontAlgn="base" hangingPunct="0">
              <a:lnSpc>
                <a:spcPct val="100000"/>
              </a:lnSpc>
              <a:spcBef>
                <a:spcPct val="0"/>
              </a:spcBef>
              <a:spcAft>
                <a:spcPct val="0"/>
              </a:spcAft>
              <a:buClrTx/>
              <a:buSzTx/>
              <a:buFontTx/>
              <a:buNone/>
              <a:defRPr kumimoji="0" sz="1800" b="1" i="0" u="none" baseline="0">
                <a:solidFill>
                  <a:schemeClr val="tx1"/>
                </a:solidFill>
                <a:effectLst/>
                <a:latin typeface="Times New Roman" pitchFamily="18" charset="0"/>
              </a:defRPr>
            </a:lvl3pPr>
            <a:lvl4pPr marL="1371600" indent="0" algn="l" defTabSz="914400" rtl="0" eaLnBrk="0" fontAlgn="base" hangingPunct="0">
              <a:lnSpc>
                <a:spcPct val="100000"/>
              </a:lnSpc>
              <a:spcBef>
                <a:spcPct val="0"/>
              </a:spcBef>
              <a:spcAft>
                <a:spcPct val="0"/>
              </a:spcAft>
              <a:buClrTx/>
              <a:buSzTx/>
              <a:buFontTx/>
              <a:buNone/>
              <a:defRPr kumimoji="0" sz="1800" b="1" i="0" u="none" baseline="0">
                <a:solidFill>
                  <a:schemeClr val="tx1"/>
                </a:solidFill>
                <a:effectLst/>
                <a:latin typeface="Times New Roman" pitchFamily="18" charset="0"/>
              </a:defRPr>
            </a:lvl4pPr>
            <a:lvl5pPr marL="1828800" indent="0" algn="l" defTabSz="914400" rtl="0" eaLnBrk="0" fontAlgn="base" hangingPunct="0">
              <a:lnSpc>
                <a:spcPct val="100000"/>
              </a:lnSpc>
              <a:spcBef>
                <a:spcPct val="0"/>
              </a:spcBef>
              <a:spcAft>
                <a:spcPct val="0"/>
              </a:spcAft>
              <a:buClrTx/>
              <a:buSzTx/>
              <a:buFontTx/>
              <a:buNone/>
              <a:defRPr kumimoji="0" sz="1800" b="1" i="0" u="none" baseline="0">
                <a:solidFill>
                  <a:schemeClr val="tx1"/>
                </a:solidFill>
                <a:effectLst/>
                <a:latin typeface="Times New Roman" pitchFamily="18" charset="0"/>
              </a:defRPr>
            </a:lvl5pPr>
          </a:lstStyle>
          <a:p>
            <a:pPr marL="0" marR="0" lvl="0" indent="0" algn="l" defTabSz="91440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dirty="0" smtClean="0">
                <a:ln>
                  <a:noFill/>
                </a:ln>
                <a:solidFill>
                  <a:schemeClr val="tx1"/>
                </a:solidFill>
                <a:effectLst/>
                <a:uLnTx/>
                <a:uFillTx/>
                <a:latin typeface="+mn-lt" pitchFamily="34" charset="0"/>
                <a:ea typeface="+mn-ea" pitchFamily="34" charset="0"/>
                <a:cs typeface="+mn-cs"/>
              </a:rPr>
              <a:t>Department of </a:t>
            </a:r>
            <a:r>
              <a:rPr kumimoji="0" lang="en-US" sz="1400" b="1" i="0" u="none" strike="noStrike" kern="1200" cap="none" spc="0" normalizeH="0" baseline="0" noProof="0" dirty="0" smtClean="0">
                <a:ln>
                  <a:noFill/>
                </a:ln>
                <a:solidFill>
                  <a:schemeClr val="tx1"/>
                </a:solidFill>
                <a:effectLst/>
                <a:uLnTx/>
                <a:uFillTx/>
                <a:latin typeface="+mn-lt" pitchFamily="34" charset="0"/>
                <a:ea typeface="+mn-ea" pitchFamily="34" charset="0"/>
                <a:cs typeface="+mn-cs"/>
              </a:rPr>
              <a:t>Applied Sciences</a:t>
            </a:r>
            <a:endParaRPr kumimoji="0" lang="en-US" sz="1400" b="1"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11"/>
          <p:cNvSpPr/>
          <p:nvPr/>
        </p:nvSpPr>
        <p:spPr>
          <a:xfrm>
            <a:off x="5105400" y="3200400"/>
            <a:ext cx="3200400" cy="914400"/>
          </a:xfrm>
          <a:prstGeom prst="rect">
            <a:avLst/>
          </a:prstGeom>
          <a:solidFill>
            <a:srgbClr val="FFFFCC"/>
          </a:solidFill>
          <a:ln>
            <a:solidFill>
              <a:srgbClr val="FFFFCC"/>
            </a:solidFill>
            <a:miter lim="800000"/>
          </a:ln>
        </p:spPr>
        <p:txBody>
          <a:bodyPr wrap="none" anchor="ctr" anchorCtr="0"/>
          <a:lstStyle>
            <a:defPPr>
              <a:defRPr lang="en-US"/>
            </a:defPPr>
            <a:lvl1pPr marL="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5pPr>
          </a:lstStyle>
          <a:p>
            <a:pPr marL="0" lvl="0" indent="0" eaLnBrk="1" hangingPunct="1"/>
            <a:endParaRPr lang="en-US" altLang="en-US"/>
          </a:p>
        </p:txBody>
      </p:sp>
      <p:sp>
        <p:nvSpPr>
          <p:cNvPr id="7172" name="Rectangle 10"/>
          <p:cNvSpPr/>
          <p:nvPr/>
        </p:nvSpPr>
        <p:spPr>
          <a:xfrm>
            <a:off x="1447800" y="2438400"/>
            <a:ext cx="3124200" cy="1981200"/>
          </a:xfrm>
          <a:prstGeom prst="rect">
            <a:avLst/>
          </a:prstGeom>
          <a:solidFill>
            <a:srgbClr val="FFFFCC"/>
          </a:solidFill>
          <a:ln>
            <a:solidFill>
              <a:srgbClr val="FFFFCC"/>
            </a:solidFill>
            <a:miter lim="800000"/>
          </a:ln>
        </p:spPr>
        <p:txBody>
          <a:bodyPr wrap="none" anchor="ctr" anchorCtr="0"/>
          <a:lstStyle>
            <a:defPPr>
              <a:defRPr lang="en-US"/>
            </a:defPPr>
            <a:lvl1pPr marL="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5pPr>
          </a:lstStyle>
          <a:p>
            <a:pPr marL="0" lvl="0" indent="0" eaLnBrk="1" hangingPunct="1"/>
            <a:endParaRPr lang="en-US" altLang="en-US"/>
          </a:p>
        </p:txBody>
      </p:sp>
      <p:sp>
        <p:nvSpPr>
          <p:cNvPr id="7173" name="Text Box 2"/>
          <p:cNvSpPr txBox="1"/>
          <p:nvPr/>
        </p:nvSpPr>
        <p:spPr>
          <a:xfrm>
            <a:off x="1616075" y="138113"/>
            <a:ext cx="5538788" cy="762000"/>
          </a:xfrm>
          <a:prstGeom prst="rect">
            <a:avLst/>
          </a:prstGeom>
          <a:noFill/>
          <a:ln>
            <a:noFill/>
            <a:miter lim="800000"/>
          </a:ln>
        </p:spPr>
        <p:txBody>
          <a:bodyPr wrap="none">
            <a:spAutoFit/>
          </a:bodyPr>
          <a:lstStyle>
            <a:defPPr>
              <a:defRPr lang="en-US"/>
            </a:defPPr>
            <a:lvl1pPr marL="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5pPr>
          </a:lstStyle>
          <a:p>
            <a:pPr marL="0" lvl="0" indent="0" algn="ctr" eaLnBrk="1" hangingPunct="1"/>
            <a:r>
              <a:rPr lang="en-US" altLang="en-US" sz="4400"/>
              <a:t>Basic Laws of Circuits</a:t>
            </a:r>
          </a:p>
        </p:txBody>
      </p:sp>
      <p:cxnSp>
        <p:nvCxnSpPr>
          <p:cNvPr id="7174" name="Line 3"/>
          <p:cNvCxnSpPr/>
          <p:nvPr/>
        </p:nvCxnSpPr>
        <p:spPr>
          <a:xfrm>
            <a:off x="1463675" y="900113"/>
            <a:ext cx="5867400" cy="0"/>
          </a:xfrm>
          <a:prstGeom prst="line">
            <a:avLst/>
          </a:prstGeom>
          <a:noFill/>
          <a:ln w="57150">
            <a:solidFill>
              <a:schemeClr val="tx1"/>
            </a:solidFill>
            <a:miter lim="800000"/>
          </a:ln>
        </p:spPr>
      </p:cxnSp>
      <p:sp>
        <p:nvSpPr>
          <p:cNvPr id="7175" name="Text Box 4"/>
          <p:cNvSpPr txBox="1"/>
          <p:nvPr/>
        </p:nvSpPr>
        <p:spPr>
          <a:xfrm>
            <a:off x="339725" y="1169988"/>
            <a:ext cx="3486150" cy="457200"/>
          </a:xfrm>
          <a:prstGeom prst="rect">
            <a:avLst/>
          </a:prstGeom>
          <a:noFill/>
          <a:ln>
            <a:noFill/>
            <a:miter lim="800000"/>
          </a:ln>
        </p:spPr>
        <p:txBody>
          <a:bodyPr wrap="none">
            <a:spAutoFit/>
          </a:bodyPr>
          <a:lstStyle>
            <a:defPPr>
              <a:defRPr lang="en-US"/>
            </a:defPPr>
            <a:lvl1pPr marL="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5pPr>
          </a:lstStyle>
          <a:p>
            <a:pPr marL="0" lvl="0" indent="0" eaLnBrk="1" hangingPunct="1"/>
            <a:r>
              <a:rPr lang="en-US" altLang="en-US" sz="2400" u="sng"/>
              <a:t>Kirchhoff’s Current Law</a:t>
            </a:r>
            <a:endParaRPr lang="en-US" altLang="en-US" sz="2400"/>
          </a:p>
        </p:txBody>
      </p:sp>
      <p:sp>
        <p:nvSpPr>
          <p:cNvPr id="7176" name="Text Box 5"/>
          <p:cNvSpPr txBox="1"/>
          <p:nvPr/>
        </p:nvSpPr>
        <p:spPr>
          <a:xfrm>
            <a:off x="2133600" y="1143000"/>
            <a:ext cx="184150" cy="396875"/>
          </a:xfrm>
          <a:prstGeom prst="rect">
            <a:avLst/>
          </a:prstGeom>
          <a:noFill/>
          <a:ln>
            <a:noFill/>
            <a:miter lim="800000"/>
          </a:ln>
        </p:spPr>
        <p:txBody>
          <a:bodyPr wrap="none">
            <a:spAutoFit/>
          </a:bodyPr>
          <a:lstStyle>
            <a:defPPr>
              <a:defRPr lang="en-US"/>
            </a:defPPr>
            <a:lvl1pPr marL="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5pPr>
          </a:lstStyle>
          <a:p>
            <a:pPr marL="0" lvl="0" indent="0" algn="ctr" eaLnBrk="1" hangingPunct="1"/>
            <a:endParaRPr lang="en-US" altLang="en-US" sz="2000"/>
          </a:p>
        </p:txBody>
      </p:sp>
      <p:sp>
        <p:nvSpPr>
          <p:cNvPr id="7177" name="Text Box 6"/>
          <p:cNvSpPr txBox="1"/>
          <p:nvPr/>
        </p:nvSpPr>
        <p:spPr>
          <a:xfrm>
            <a:off x="381000" y="1828800"/>
            <a:ext cx="344488" cy="641350"/>
          </a:xfrm>
          <a:prstGeom prst="rect">
            <a:avLst/>
          </a:prstGeom>
          <a:noFill/>
          <a:ln>
            <a:noFill/>
            <a:miter lim="800000"/>
          </a:ln>
        </p:spPr>
        <p:txBody>
          <a:bodyPr wrap="none">
            <a:spAutoFit/>
          </a:bodyPr>
          <a:lstStyle>
            <a:defPPr>
              <a:defRPr lang="en-US"/>
            </a:defPPr>
            <a:lvl1pPr marL="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5pPr>
          </a:lstStyle>
          <a:p>
            <a:pPr marL="0" lvl="0" indent="0" algn="ctr" eaLnBrk="1" hangingPunct="1"/>
            <a:r>
              <a:rPr lang="en-US" altLang="en-US" sz="3600">
                <a:ea typeface="Times New Roman" pitchFamily="18" charset="0"/>
              </a:rPr>
              <a:t>•</a:t>
            </a:r>
            <a:endParaRPr lang="en-US" altLang="en-US" sz="3600"/>
          </a:p>
        </p:txBody>
      </p:sp>
      <p:sp>
        <p:nvSpPr>
          <p:cNvPr id="7178" name="Text Box 7"/>
          <p:cNvSpPr txBox="1"/>
          <p:nvPr/>
        </p:nvSpPr>
        <p:spPr>
          <a:xfrm>
            <a:off x="661988" y="1919288"/>
            <a:ext cx="6978650" cy="396875"/>
          </a:xfrm>
          <a:prstGeom prst="rect">
            <a:avLst/>
          </a:prstGeom>
          <a:noFill/>
          <a:ln>
            <a:noFill/>
            <a:miter lim="800000"/>
          </a:ln>
        </p:spPr>
        <p:txBody>
          <a:bodyPr wrap="none">
            <a:spAutoFit/>
          </a:bodyPr>
          <a:lstStyle>
            <a:defPPr>
              <a:defRPr lang="en-US"/>
            </a:defPPr>
            <a:lvl1pPr marL="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5pPr>
          </a:lstStyle>
          <a:p>
            <a:pPr marL="0" lvl="0" indent="0" eaLnBrk="1" hangingPunct="1"/>
            <a:r>
              <a:rPr lang="en-US" altLang="en-US" sz="2000"/>
              <a:t>The algebraic sum of the currents leaving a node equal to zero.</a:t>
            </a:r>
          </a:p>
        </p:txBody>
      </p:sp>
      <p:graphicFrame>
        <p:nvGraphicFramePr>
          <p:cNvPr id="7170" name="Object 8"/>
          <p:cNvGraphicFramePr>
            <a:graphicFrameLocks noChangeAspect="1"/>
          </p:cNvGraphicFramePr>
          <p:nvPr/>
        </p:nvGraphicFramePr>
        <p:xfrm>
          <a:off x="1143000" y="2514600"/>
          <a:ext cx="6934200" cy="3302000"/>
        </p:xfrm>
        <a:graphic>
          <a:graphicData uri="http://schemas.openxmlformats.org/presentationml/2006/ole">
            <p:oleObj spid="_x0000_s7170" name="SmartDraw" r:id="rId3" imgW="4398264" imgH="2093976" progId="">
              <p:embed/>
            </p:oleObj>
          </a:graphicData>
        </a:graphic>
      </p:graphicFrame>
      <p:pic>
        <p:nvPicPr>
          <p:cNvPr id="7179" name="Picture 2" descr="RIMT University"/>
          <p:cNvPicPr>
            <a:picLocks noChangeAspect="1"/>
          </p:cNvPicPr>
          <p:nvPr/>
        </p:nvPicPr>
        <p:blipFill>
          <a:blip r:embed="rId4"/>
          <a:stretch>
            <a:fillRect/>
          </a:stretch>
        </p:blipFill>
        <p:spPr>
          <a:xfrm>
            <a:off x="7239000" y="180975"/>
            <a:ext cx="1674813" cy="895350"/>
          </a:xfrm>
          <a:prstGeom prst="rect">
            <a:avLst/>
          </a:prstGeom>
          <a:noFill/>
          <a:ln>
            <a:noFill/>
            <a:miter lim="800000"/>
          </a:ln>
        </p:spPr>
      </p:pic>
      <p:sp>
        <p:nvSpPr>
          <p:cNvPr id="7180" name="Rectangle 11">
            <a:extLst>
              <a:ext uri="{FF2B5EF4-FFF2-40B4-BE49-F238E27FC236}"/>
            </a:extLst>
          </p:cNvPr>
          <p:cNvSpPr/>
          <p:nvPr/>
        </p:nvSpPr>
        <p:spPr>
          <a:xfrm>
            <a:off x="7713" y="6392862"/>
            <a:ext cx="5707287"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indent="0" algn="l" defTabSz="914400" rtl="0" eaLnBrk="0" fontAlgn="base" hangingPunct="0">
              <a:lnSpc>
                <a:spcPct val="100000"/>
              </a:lnSpc>
              <a:spcBef>
                <a:spcPct val="0"/>
              </a:spcBef>
              <a:spcAft>
                <a:spcPct val="0"/>
              </a:spcAft>
              <a:buClrTx/>
              <a:buSzTx/>
              <a:buFontTx/>
              <a:buNone/>
              <a:defRPr kumimoji="0" sz="1800" b="1" i="0" u="none" baseline="0">
                <a:solidFill>
                  <a:srgbClr val="FFFFFF"/>
                </a:solidFill>
                <a:effectLst/>
                <a:latin typeface="Calibri"/>
              </a:defRPr>
            </a:lvl1pPr>
            <a:lvl2pPr marL="457200" indent="0" algn="l" defTabSz="914400" rtl="0" eaLnBrk="0" fontAlgn="base" hangingPunct="0">
              <a:lnSpc>
                <a:spcPct val="100000"/>
              </a:lnSpc>
              <a:spcBef>
                <a:spcPct val="0"/>
              </a:spcBef>
              <a:spcAft>
                <a:spcPct val="0"/>
              </a:spcAft>
              <a:buClrTx/>
              <a:buSzTx/>
              <a:buFontTx/>
              <a:buNone/>
              <a:defRPr kumimoji="0" sz="1800" b="1" i="0" u="none" baseline="0">
                <a:solidFill>
                  <a:srgbClr val="FFFFFF"/>
                </a:solidFill>
                <a:effectLst/>
                <a:latin typeface="Calibri"/>
              </a:defRPr>
            </a:lvl2pPr>
            <a:lvl3pPr marL="914400" indent="0" algn="l" defTabSz="914400" rtl="0" eaLnBrk="0" fontAlgn="base" hangingPunct="0">
              <a:lnSpc>
                <a:spcPct val="100000"/>
              </a:lnSpc>
              <a:spcBef>
                <a:spcPct val="0"/>
              </a:spcBef>
              <a:spcAft>
                <a:spcPct val="0"/>
              </a:spcAft>
              <a:buClrTx/>
              <a:buSzTx/>
              <a:buFontTx/>
              <a:buNone/>
              <a:defRPr kumimoji="0" sz="1800" b="1" i="0" u="none" baseline="0">
                <a:solidFill>
                  <a:srgbClr val="FFFFFF"/>
                </a:solidFill>
                <a:effectLst/>
                <a:latin typeface="Calibri"/>
              </a:defRPr>
            </a:lvl3pPr>
            <a:lvl4pPr marL="1371600" indent="0" algn="l" defTabSz="914400" rtl="0" eaLnBrk="0" fontAlgn="base" hangingPunct="0">
              <a:lnSpc>
                <a:spcPct val="100000"/>
              </a:lnSpc>
              <a:spcBef>
                <a:spcPct val="0"/>
              </a:spcBef>
              <a:spcAft>
                <a:spcPct val="0"/>
              </a:spcAft>
              <a:buClrTx/>
              <a:buSzTx/>
              <a:buFontTx/>
              <a:buNone/>
              <a:defRPr kumimoji="0" sz="1800" b="1" i="0" u="none" baseline="0">
                <a:solidFill>
                  <a:srgbClr val="FFFFFF"/>
                </a:solidFill>
                <a:effectLst/>
                <a:latin typeface="Calibri"/>
              </a:defRPr>
            </a:lvl4pPr>
            <a:lvl5pPr marL="1828800" indent="0" algn="l" defTabSz="914400" rtl="0" eaLnBrk="0" fontAlgn="base" hangingPunct="0">
              <a:lnSpc>
                <a:spcPct val="100000"/>
              </a:lnSpc>
              <a:spcBef>
                <a:spcPct val="0"/>
              </a:spcBef>
              <a:spcAft>
                <a:spcPct val="0"/>
              </a:spcAft>
              <a:buClrTx/>
              <a:buSzTx/>
              <a:buFontTx/>
              <a:buNone/>
              <a:defRPr kumimoji="0" sz="1800" b="1" i="0" u="none" baseline="0">
                <a:solidFill>
                  <a:srgbClr val="FFFFFF"/>
                </a:solidFill>
                <a:effectLst/>
                <a:latin typeface="Calibri"/>
              </a:defRPr>
            </a:lvl5pPr>
            <a:lvl6pPr>
              <a:defRPr lang="en-US">
                <a:solidFill>
                  <a:srgbClr val="FFFFFF"/>
                </a:solidFill>
                <a:latin typeface="Calibri"/>
              </a:defRPr>
            </a:lvl6pPr>
            <a:lvl7pPr>
              <a:defRPr lang="en-US">
                <a:solidFill>
                  <a:srgbClr val="FFFFFF"/>
                </a:solidFill>
                <a:latin typeface="Calibri"/>
              </a:defRPr>
            </a:lvl7pPr>
            <a:lvl8pPr>
              <a:defRPr lang="en-US">
                <a:solidFill>
                  <a:srgbClr val="FFFFFF"/>
                </a:solidFill>
                <a:latin typeface="Calibri"/>
              </a:defRPr>
            </a:lvl8pPr>
            <a:lvl9pPr>
              <a:defRPr lang="en-US">
                <a:solidFill>
                  <a:srgbClr val="FFFFFF"/>
                </a:solidFill>
                <a:latin typeface="Calibri"/>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GB" sz="1800" b="1" i="0" u="none" strike="noStrike" kern="1200" cap="none" spc="0" normalizeH="0" baseline="0" noProof="0" smtClean="0">
                <a:ln w="22225">
                  <a:noFill/>
                  <a:prstDash val="solid"/>
                </a:ln>
                <a:solidFill>
                  <a:schemeClr val="bg1"/>
                </a:solidFill>
                <a:effectLst/>
                <a:uLnTx/>
                <a:uFillTx/>
                <a:latin typeface="+mn-lt" pitchFamily="34" charset="0"/>
                <a:ea typeface="+mn-ea" pitchFamily="34" charset="0"/>
                <a:cs typeface="+mn-cs"/>
              </a:rPr>
              <a:t>education for life                                          www.rimt.ac.in</a:t>
            </a:r>
            <a:endParaRPr kumimoji="0" lang="en-GB" sz="2000" b="1" i="0" u="none" strike="noStrike" kern="1200" cap="none" spc="0" normalizeH="0" baseline="0" noProof="0">
              <a:ln w="22225">
                <a:noFill/>
                <a:prstDash val="solid"/>
              </a:ln>
              <a:solidFill>
                <a:schemeClr val="bg1"/>
              </a:solidFill>
              <a:effectLst/>
              <a:uLnTx/>
              <a:uFillTx/>
              <a:latin typeface="+mn-lt"/>
              <a:ea typeface="+mn-ea"/>
              <a:cs typeface="+mn-cs"/>
            </a:endParaRPr>
          </a:p>
        </p:txBody>
      </p:sp>
      <p:sp>
        <p:nvSpPr>
          <p:cNvPr id="7181" name="Rectangle 12"/>
          <p:cNvSpPr/>
          <p:nvPr/>
        </p:nvSpPr>
        <p:spPr>
          <a:xfrm>
            <a:off x="5715001" y="6324600"/>
            <a:ext cx="3886200" cy="307777"/>
          </a:xfrm>
          <a:prstGeom prst="rect">
            <a:avLst/>
          </a:prstGeom>
        </p:spPr>
        <p:txBody>
          <a:bodyPr wrap="square">
            <a:spAutoFit/>
          </a:bodyPr>
          <a:lstStyle>
            <a:defPPr>
              <a:defRPr lang="en-US"/>
            </a:defPPr>
            <a:lvl1pPr marL="0" indent="0" algn="l" defTabSz="914400" rtl="0" eaLnBrk="0" fontAlgn="base" hangingPunct="0">
              <a:lnSpc>
                <a:spcPct val="100000"/>
              </a:lnSpc>
              <a:spcBef>
                <a:spcPct val="0"/>
              </a:spcBef>
              <a:spcAft>
                <a:spcPct val="0"/>
              </a:spcAft>
              <a:buClrTx/>
              <a:buSzTx/>
              <a:buFontTx/>
              <a:buNone/>
              <a:defRPr kumimoji="0" sz="1800" b="1" i="0" u="none" baseline="0">
                <a:solidFill>
                  <a:schemeClr val="tx1"/>
                </a:solidFill>
                <a:effectLst/>
                <a:latin typeface="Times New Roman" pitchFamily="18" charset="0"/>
              </a:defRPr>
            </a:lvl1pPr>
            <a:lvl2pPr marL="457200" indent="0" algn="l" defTabSz="914400" rtl="0" eaLnBrk="0" fontAlgn="base" hangingPunct="0">
              <a:lnSpc>
                <a:spcPct val="100000"/>
              </a:lnSpc>
              <a:spcBef>
                <a:spcPct val="0"/>
              </a:spcBef>
              <a:spcAft>
                <a:spcPct val="0"/>
              </a:spcAft>
              <a:buClrTx/>
              <a:buSzTx/>
              <a:buFontTx/>
              <a:buNone/>
              <a:defRPr kumimoji="0" sz="1800" b="1" i="0" u="none" baseline="0">
                <a:solidFill>
                  <a:schemeClr val="tx1"/>
                </a:solidFill>
                <a:effectLst/>
                <a:latin typeface="Times New Roman" pitchFamily="18" charset="0"/>
              </a:defRPr>
            </a:lvl2pPr>
            <a:lvl3pPr marL="914400" indent="0" algn="l" defTabSz="914400" rtl="0" eaLnBrk="0" fontAlgn="base" hangingPunct="0">
              <a:lnSpc>
                <a:spcPct val="100000"/>
              </a:lnSpc>
              <a:spcBef>
                <a:spcPct val="0"/>
              </a:spcBef>
              <a:spcAft>
                <a:spcPct val="0"/>
              </a:spcAft>
              <a:buClrTx/>
              <a:buSzTx/>
              <a:buFontTx/>
              <a:buNone/>
              <a:defRPr kumimoji="0" sz="1800" b="1" i="0" u="none" baseline="0">
                <a:solidFill>
                  <a:schemeClr val="tx1"/>
                </a:solidFill>
                <a:effectLst/>
                <a:latin typeface="Times New Roman" pitchFamily="18" charset="0"/>
              </a:defRPr>
            </a:lvl3pPr>
            <a:lvl4pPr marL="1371600" indent="0" algn="l" defTabSz="914400" rtl="0" eaLnBrk="0" fontAlgn="base" hangingPunct="0">
              <a:lnSpc>
                <a:spcPct val="100000"/>
              </a:lnSpc>
              <a:spcBef>
                <a:spcPct val="0"/>
              </a:spcBef>
              <a:spcAft>
                <a:spcPct val="0"/>
              </a:spcAft>
              <a:buClrTx/>
              <a:buSzTx/>
              <a:buFontTx/>
              <a:buNone/>
              <a:defRPr kumimoji="0" sz="1800" b="1" i="0" u="none" baseline="0">
                <a:solidFill>
                  <a:schemeClr val="tx1"/>
                </a:solidFill>
                <a:effectLst/>
                <a:latin typeface="Times New Roman" pitchFamily="18" charset="0"/>
              </a:defRPr>
            </a:lvl4pPr>
            <a:lvl5pPr marL="1828800" indent="0" algn="l" defTabSz="914400" rtl="0" eaLnBrk="0" fontAlgn="base" hangingPunct="0">
              <a:lnSpc>
                <a:spcPct val="100000"/>
              </a:lnSpc>
              <a:spcBef>
                <a:spcPct val="0"/>
              </a:spcBef>
              <a:spcAft>
                <a:spcPct val="0"/>
              </a:spcAft>
              <a:buClrTx/>
              <a:buSzTx/>
              <a:buFontTx/>
              <a:buNone/>
              <a:defRPr kumimoji="0" sz="1800" b="1" i="0" u="none" baseline="0">
                <a:solidFill>
                  <a:schemeClr val="tx1"/>
                </a:solidFill>
                <a:effectLst/>
                <a:latin typeface="Times New Roman" pitchFamily="18" charset="0"/>
              </a:defRPr>
            </a:lvl5pPr>
          </a:lstStyle>
          <a:p>
            <a:pPr marL="0" marR="0" lvl="0" indent="0" algn="l" defTabSz="91440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dirty="0" smtClean="0">
                <a:ln>
                  <a:noFill/>
                </a:ln>
                <a:solidFill>
                  <a:schemeClr val="tx1"/>
                </a:solidFill>
                <a:effectLst/>
                <a:uLnTx/>
                <a:uFillTx/>
                <a:latin typeface="+mn-lt" pitchFamily="34" charset="0"/>
                <a:ea typeface="+mn-ea" pitchFamily="34" charset="0"/>
                <a:cs typeface="+mn-cs"/>
              </a:rPr>
              <a:t>Department of </a:t>
            </a:r>
            <a:r>
              <a:rPr kumimoji="0" lang="en-US" sz="1400" b="1" i="0" u="none" strike="noStrike" kern="1200" cap="none" spc="0" normalizeH="0" baseline="0" noProof="0" dirty="0" smtClean="0">
                <a:ln>
                  <a:noFill/>
                </a:ln>
                <a:solidFill>
                  <a:schemeClr val="tx1"/>
                </a:solidFill>
                <a:effectLst/>
                <a:uLnTx/>
                <a:uFillTx/>
                <a:latin typeface="+mn-lt" pitchFamily="34" charset="0"/>
                <a:ea typeface="+mn-ea" pitchFamily="34" charset="0"/>
                <a:cs typeface="+mn-cs"/>
              </a:rPr>
              <a:t>Applied Sciences</a:t>
            </a:r>
            <a:endParaRPr kumimoji="0" lang="en-US" sz="1400" b="1"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Text Box 2"/>
          <p:cNvSpPr txBox="1"/>
          <p:nvPr/>
        </p:nvSpPr>
        <p:spPr>
          <a:xfrm>
            <a:off x="1616075" y="138113"/>
            <a:ext cx="5538788" cy="762000"/>
          </a:xfrm>
          <a:prstGeom prst="rect">
            <a:avLst/>
          </a:prstGeom>
          <a:noFill/>
          <a:ln>
            <a:noFill/>
            <a:miter lim="800000"/>
          </a:ln>
        </p:spPr>
        <p:txBody>
          <a:bodyPr wrap="none">
            <a:spAutoFit/>
          </a:bodyPr>
          <a:lstStyle>
            <a:defPPr>
              <a:defRPr lang="en-US"/>
            </a:defPPr>
            <a:lvl1pPr marL="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5pPr>
          </a:lstStyle>
          <a:p>
            <a:pPr marL="0" lvl="0" indent="0" algn="ctr" eaLnBrk="1" hangingPunct="1"/>
            <a:r>
              <a:rPr lang="en-US" altLang="en-US" sz="4400"/>
              <a:t>Basic Laws of Circuits</a:t>
            </a:r>
          </a:p>
        </p:txBody>
      </p:sp>
      <p:cxnSp>
        <p:nvCxnSpPr>
          <p:cNvPr id="8196" name="Line 3"/>
          <p:cNvCxnSpPr/>
          <p:nvPr/>
        </p:nvCxnSpPr>
        <p:spPr>
          <a:xfrm>
            <a:off x="1463675" y="900113"/>
            <a:ext cx="5867400" cy="0"/>
          </a:xfrm>
          <a:prstGeom prst="line">
            <a:avLst/>
          </a:prstGeom>
          <a:noFill/>
          <a:ln w="57150">
            <a:solidFill>
              <a:schemeClr val="tx1"/>
            </a:solidFill>
            <a:miter lim="800000"/>
          </a:ln>
        </p:spPr>
      </p:cxnSp>
      <p:sp>
        <p:nvSpPr>
          <p:cNvPr id="8197" name="Text Box 4"/>
          <p:cNvSpPr txBox="1"/>
          <p:nvPr/>
        </p:nvSpPr>
        <p:spPr>
          <a:xfrm>
            <a:off x="339725" y="1169988"/>
            <a:ext cx="5500688" cy="762000"/>
          </a:xfrm>
          <a:prstGeom prst="rect">
            <a:avLst/>
          </a:prstGeom>
          <a:noFill/>
          <a:ln>
            <a:noFill/>
            <a:miter lim="800000"/>
          </a:ln>
        </p:spPr>
        <p:txBody>
          <a:bodyPr wrap="none">
            <a:spAutoFit/>
          </a:bodyPr>
          <a:lstStyle>
            <a:defPPr>
              <a:defRPr lang="en-US"/>
            </a:defPPr>
            <a:lvl1pPr marL="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5pPr>
          </a:lstStyle>
          <a:p>
            <a:pPr marL="0" lvl="0" indent="0" eaLnBrk="1" hangingPunct="1"/>
            <a:r>
              <a:rPr lang="en-US" altLang="en-US" sz="2400" u="sng"/>
              <a:t>Kirchhoff’s Current Law</a:t>
            </a:r>
            <a:r>
              <a:rPr lang="en-US" altLang="en-US" sz="2400"/>
              <a:t>:  Example  2.2.</a:t>
            </a:r>
          </a:p>
          <a:p>
            <a:pPr marL="0" lvl="0" indent="0" eaLnBrk="1" hangingPunct="1"/>
            <a:r>
              <a:rPr lang="en-US" altLang="en-US" sz="2000"/>
              <a:t>Find the current I </a:t>
            </a:r>
            <a:r>
              <a:rPr lang="en-US" altLang="en-US" sz="2000" baseline="-25000"/>
              <a:t>x</a:t>
            </a:r>
            <a:r>
              <a:rPr lang="en-US" altLang="en-US" sz="2000"/>
              <a:t>.</a:t>
            </a:r>
          </a:p>
        </p:txBody>
      </p:sp>
      <p:sp>
        <p:nvSpPr>
          <p:cNvPr id="8198" name="Text Box 5"/>
          <p:cNvSpPr txBox="1"/>
          <p:nvPr/>
        </p:nvSpPr>
        <p:spPr>
          <a:xfrm>
            <a:off x="2133600" y="1143000"/>
            <a:ext cx="184150" cy="396875"/>
          </a:xfrm>
          <a:prstGeom prst="rect">
            <a:avLst/>
          </a:prstGeom>
          <a:noFill/>
          <a:ln>
            <a:noFill/>
            <a:miter lim="800000"/>
          </a:ln>
        </p:spPr>
        <p:txBody>
          <a:bodyPr wrap="none">
            <a:spAutoFit/>
          </a:bodyPr>
          <a:lstStyle>
            <a:defPPr>
              <a:defRPr lang="en-US"/>
            </a:defPPr>
            <a:lvl1pPr marL="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5pPr>
          </a:lstStyle>
          <a:p>
            <a:pPr marL="0" lvl="0" indent="0" algn="ctr" eaLnBrk="1" hangingPunct="1"/>
            <a:endParaRPr lang="en-US" altLang="en-US" sz="2000"/>
          </a:p>
        </p:txBody>
      </p:sp>
      <p:graphicFrame>
        <p:nvGraphicFramePr>
          <p:cNvPr id="8194" name="Object 6"/>
          <p:cNvGraphicFramePr>
            <a:graphicFrameLocks noChangeAspect="1"/>
          </p:cNvGraphicFramePr>
          <p:nvPr/>
        </p:nvGraphicFramePr>
        <p:xfrm>
          <a:off x="2057400" y="2362200"/>
          <a:ext cx="3521075" cy="3309938"/>
        </p:xfrm>
        <a:graphic>
          <a:graphicData uri="http://schemas.openxmlformats.org/presentationml/2006/ole">
            <p:oleObj spid="_x0000_s8194" name="SmartDraw" r:id="rId3" imgW="3520440" imgH="3310128" progId="">
              <p:embed/>
            </p:oleObj>
          </a:graphicData>
        </a:graphic>
      </p:graphicFrame>
      <p:sp>
        <p:nvSpPr>
          <p:cNvPr id="8199" name="Text Box 7"/>
          <p:cNvSpPr txBox="1"/>
          <p:nvPr/>
        </p:nvSpPr>
        <p:spPr>
          <a:xfrm>
            <a:off x="3641725" y="1157288"/>
            <a:ext cx="184150" cy="396875"/>
          </a:xfrm>
          <a:prstGeom prst="rect">
            <a:avLst/>
          </a:prstGeom>
          <a:noFill/>
          <a:ln>
            <a:noFill/>
            <a:miter lim="800000"/>
          </a:ln>
        </p:spPr>
        <p:txBody>
          <a:bodyPr wrap="none">
            <a:spAutoFit/>
          </a:bodyPr>
          <a:lstStyle>
            <a:defPPr>
              <a:defRPr lang="en-US"/>
            </a:defPPr>
            <a:lvl1pPr marL="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5pPr>
          </a:lstStyle>
          <a:p>
            <a:pPr marL="0" lvl="0" indent="0" algn="ctr" eaLnBrk="1" hangingPunct="1"/>
            <a:endParaRPr lang="en-US" altLang="en-US" sz="2000"/>
          </a:p>
        </p:txBody>
      </p:sp>
      <p:sp>
        <p:nvSpPr>
          <p:cNvPr id="8200" name="Text Box 8"/>
          <p:cNvSpPr txBox="1"/>
          <p:nvPr/>
        </p:nvSpPr>
        <p:spPr>
          <a:xfrm>
            <a:off x="3217863" y="5881688"/>
            <a:ext cx="1222375" cy="396875"/>
          </a:xfrm>
          <a:prstGeom prst="rect">
            <a:avLst/>
          </a:prstGeom>
          <a:noFill/>
          <a:ln>
            <a:noFill/>
            <a:miter lim="800000"/>
          </a:ln>
        </p:spPr>
        <p:txBody>
          <a:bodyPr wrap="none">
            <a:spAutoFit/>
          </a:bodyPr>
          <a:lstStyle>
            <a:defPPr>
              <a:defRPr lang="en-US"/>
            </a:defPPr>
            <a:lvl1pPr marL="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5pPr>
          </a:lstStyle>
          <a:p>
            <a:pPr marL="0" lvl="0" indent="0" eaLnBrk="1" hangingPunct="1"/>
            <a:r>
              <a:rPr lang="en-US" altLang="en-US" sz="2000"/>
              <a:t>Ans:  I</a:t>
            </a:r>
            <a:r>
              <a:rPr lang="en-US" altLang="en-US" sz="2000" baseline="-25000"/>
              <a:t>X </a:t>
            </a:r>
            <a:r>
              <a:rPr lang="en-US" altLang="en-US" sz="2000"/>
              <a:t>=</a:t>
            </a:r>
          </a:p>
        </p:txBody>
      </p:sp>
      <p:sp>
        <p:nvSpPr>
          <p:cNvPr id="8201" name="Text Box 15"/>
          <p:cNvSpPr txBox="1"/>
          <p:nvPr/>
        </p:nvSpPr>
        <p:spPr>
          <a:xfrm>
            <a:off x="4581525" y="5881688"/>
            <a:ext cx="749300" cy="396875"/>
          </a:xfrm>
          <a:prstGeom prst="rect">
            <a:avLst/>
          </a:prstGeom>
          <a:noFill/>
          <a:ln>
            <a:noFill/>
            <a:miter lim="800000"/>
          </a:ln>
        </p:spPr>
        <p:txBody>
          <a:bodyPr wrap="none">
            <a:spAutoFit/>
          </a:bodyPr>
          <a:lstStyle>
            <a:defPPr>
              <a:defRPr lang="en-US"/>
            </a:defPPr>
            <a:lvl1pPr marL="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5pPr>
          </a:lstStyle>
          <a:p>
            <a:pPr marL="0" lvl="0" indent="0" eaLnBrk="1" hangingPunct="1"/>
            <a:r>
              <a:rPr lang="en-US" altLang="en-US" sz="2000"/>
              <a:t>22 A </a:t>
            </a:r>
          </a:p>
        </p:txBody>
      </p:sp>
      <p:sp>
        <p:nvSpPr>
          <p:cNvPr id="8202" name="Text Box 19"/>
          <p:cNvSpPr txBox="1"/>
          <p:nvPr/>
        </p:nvSpPr>
        <p:spPr>
          <a:xfrm>
            <a:off x="365125" y="6210300"/>
            <a:ext cx="412750" cy="366713"/>
          </a:xfrm>
          <a:prstGeom prst="rect">
            <a:avLst/>
          </a:prstGeom>
          <a:noFill/>
          <a:ln>
            <a:noFill/>
            <a:miter lim="800000"/>
          </a:ln>
        </p:spPr>
        <p:txBody>
          <a:bodyPr wrap="none">
            <a:spAutoFit/>
          </a:bodyPr>
          <a:lstStyle>
            <a:defPPr>
              <a:defRPr lang="en-US"/>
            </a:defPPr>
            <a:lvl1pPr marL="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5pPr>
          </a:lstStyle>
          <a:p>
            <a:pPr marL="0" lvl="0" indent="0" eaLnBrk="1" hangingPunct="1"/>
            <a:r>
              <a:rPr lang="en-US" altLang="en-US"/>
              <a:t>14</a:t>
            </a:r>
          </a:p>
        </p:txBody>
      </p:sp>
      <p:pic>
        <p:nvPicPr>
          <p:cNvPr id="8203" name="Picture 2" descr="RIMT University"/>
          <p:cNvPicPr>
            <a:picLocks noChangeAspect="1"/>
          </p:cNvPicPr>
          <p:nvPr/>
        </p:nvPicPr>
        <p:blipFill>
          <a:blip r:embed="rId4"/>
          <a:stretch>
            <a:fillRect/>
          </a:stretch>
        </p:blipFill>
        <p:spPr>
          <a:xfrm>
            <a:off x="7162800" y="180975"/>
            <a:ext cx="1751013" cy="895350"/>
          </a:xfrm>
          <a:prstGeom prst="rect">
            <a:avLst/>
          </a:prstGeom>
          <a:noFill/>
          <a:ln>
            <a:noFill/>
            <a:miter lim="800000"/>
          </a:ln>
        </p:spPr>
      </p:pic>
      <p:sp>
        <p:nvSpPr>
          <p:cNvPr id="8204" name="Rectangle 14">
            <a:extLst>
              <a:ext uri="{FF2B5EF4-FFF2-40B4-BE49-F238E27FC236}"/>
            </a:extLst>
          </p:cNvPr>
          <p:cNvSpPr/>
          <p:nvPr/>
        </p:nvSpPr>
        <p:spPr>
          <a:xfrm>
            <a:off x="7713" y="6392862"/>
            <a:ext cx="5707287"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indent="0" algn="l" defTabSz="914400" rtl="0" eaLnBrk="0" fontAlgn="base" hangingPunct="0">
              <a:lnSpc>
                <a:spcPct val="100000"/>
              </a:lnSpc>
              <a:spcBef>
                <a:spcPct val="0"/>
              </a:spcBef>
              <a:spcAft>
                <a:spcPct val="0"/>
              </a:spcAft>
              <a:buClrTx/>
              <a:buSzTx/>
              <a:buFontTx/>
              <a:buNone/>
              <a:defRPr kumimoji="0" sz="1800" b="1" i="0" u="none" baseline="0">
                <a:solidFill>
                  <a:srgbClr val="FFFFFF"/>
                </a:solidFill>
                <a:effectLst/>
                <a:latin typeface="Calibri"/>
              </a:defRPr>
            </a:lvl1pPr>
            <a:lvl2pPr marL="457200" indent="0" algn="l" defTabSz="914400" rtl="0" eaLnBrk="0" fontAlgn="base" hangingPunct="0">
              <a:lnSpc>
                <a:spcPct val="100000"/>
              </a:lnSpc>
              <a:spcBef>
                <a:spcPct val="0"/>
              </a:spcBef>
              <a:spcAft>
                <a:spcPct val="0"/>
              </a:spcAft>
              <a:buClrTx/>
              <a:buSzTx/>
              <a:buFontTx/>
              <a:buNone/>
              <a:defRPr kumimoji="0" sz="1800" b="1" i="0" u="none" baseline="0">
                <a:solidFill>
                  <a:srgbClr val="FFFFFF"/>
                </a:solidFill>
                <a:effectLst/>
                <a:latin typeface="Calibri"/>
              </a:defRPr>
            </a:lvl2pPr>
            <a:lvl3pPr marL="914400" indent="0" algn="l" defTabSz="914400" rtl="0" eaLnBrk="0" fontAlgn="base" hangingPunct="0">
              <a:lnSpc>
                <a:spcPct val="100000"/>
              </a:lnSpc>
              <a:spcBef>
                <a:spcPct val="0"/>
              </a:spcBef>
              <a:spcAft>
                <a:spcPct val="0"/>
              </a:spcAft>
              <a:buClrTx/>
              <a:buSzTx/>
              <a:buFontTx/>
              <a:buNone/>
              <a:defRPr kumimoji="0" sz="1800" b="1" i="0" u="none" baseline="0">
                <a:solidFill>
                  <a:srgbClr val="FFFFFF"/>
                </a:solidFill>
                <a:effectLst/>
                <a:latin typeface="Calibri"/>
              </a:defRPr>
            </a:lvl3pPr>
            <a:lvl4pPr marL="1371600" indent="0" algn="l" defTabSz="914400" rtl="0" eaLnBrk="0" fontAlgn="base" hangingPunct="0">
              <a:lnSpc>
                <a:spcPct val="100000"/>
              </a:lnSpc>
              <a:spcBef>
                <a:spcPct val="0"/>
              </a:spcBef>
              <a:spcAft>
                <a:spcPct val="0"/>
              </a:spcAft>
              <a:buClrTx/>
              <a:buSzTx/>
              <a:buFontTx/>
              <a:buNone/>
              <a:defRPr kumimoji="0" sz="1800" b="1" i="0" u="none" baseline="0">
                <a:solidFill>
                  <a:srgbClr val="FFFFFF"/>
                </a:solidFill>
                <a:effectLst/>
                <a:latin typeface="Calibri"/>
              </a:defRPr>
            </a:lvl4pPr>
            <a:lvl5pPr marL="1828800" indent="0" algn="l" defTabSz="914400" rtl="0" eaLnBrk="0" fontAlgn="base" hangingPunct="0">
              <a:lnSpc>
                <a:spcPct val="100000"/>
              </a:lnSpc>
              <a:spcBef>
                <a:spcPct val="0"/>
              </a:spcBef>
              <a:spcAft>
                <a:spcPct val="0"/>
              </a:spcAft>
              <a:buClrTx/>
              <a:buSzTx/>
              <a:buFontTx/>
              <a:buNone/>
              <a:defRPr kumimoji="0" sz="1800" b="1" i="0" u="none" baseline="0">
                <a:solidFill>
                  <a:srgbClr val="FFFFFF"/>
                </a:solidFill>
                <a:effectLst/>
                <a:latin typeface="Calibri"/>
              </a:defRPr>
            </a:lvl5pPr>
            <a:lvl6pPr>
              <a:defRPr lang="en-US">
                <a:solidFill>
                  <a:srgbClr val="FFFFFF"/>
                </a:solidFill>
                <a:latin typeface="Calibri"/>
              </a:defRPr>
            </a:lvl6pPr>
            <a:lvl7pPr>
              <a:defRPr lang="en-US">
                <a:solidFill>
                  <a:srgbClr val="FFFFFF"/>
                </a:solidFill>
                <a:latin typeface="Calibri"/>
              </a:defRPr>
            </a:lvl7pPr>
            <a:lvl8pPr>
              <a:defRPr lang="en-US">
                <a:solidFill>
                  <a:srgbClr val="FFFFFF"/>
                </a:solidFill>
                <a:latin typeface="Calibri"/>
              </a:defRPr>
            </a:lvl8pPr>
            <a:lvl9pPr>
              <a:defRPr lang="en-US">
                <a:solidFill>
                  <a:srgbClr val="FFFFFF"/>
                </a:solidFill>
                <a:latin typeface="Calibri"/>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GB" sz="1800" b="1" i="0" u="none" strike="noStrike" kern="1200" cap="none" spc="0" normalizeH="0" baseline="0" noProof="0" smtClean="0">
                <a:ln w="22225">
                  <a:noFill/>
                  <a:prstDash val="solid"/>
                </a:ln>
                <a:solidFill>
                  <a:schemeClr val="bg1"/>
                </a:solidFill>
                <a:effectLst/>
                <a:uLnTx/>
                <a:uFillTx/>
                <a:latin typeface="+mn-lt" pitchFamily="34" charset="0"/>
                <a:ea typeface="+mn-ea" pitchFamily="34" charset="0"/>
                <a:cs typeface="+mn-cs"/>
              </a:rPr>
              <a:t>education for life                                          www.rimt.ac.in</a:t>
            </a:r>
            <a:endParaRPr kumimoji="0" lang="en-GB" sz="2000" b="1" i="0" u="none" strike="noStrike" kern="1200" cap="none" spc="0" normalizeH="0" baseline="0" noProof="0">
              <a:ln w="22225">
                <a:noFill/>
                <a:prstDash val="solid"/>
              </a:ln>
              <a:solidFill>
                <a:schemeClr val="bg1"/>
              </a:solidFill>
              <a:effectLst/>
              <a:uLnTx/>
              <a:uFillTx/>
              <a:latin typeface="+mn-lt"/>
              <a:ea typeface="+mn-ea"/>
              <a:cs typeface="+mn-cs"/>
            </a:endParaRPr>
          </a:p>
        </p:txBody>
      </p:sp>
      <p:sp>
        <p:nvSpPr>
          <p:cNvPr id="8205" name="Rectangle 15"/>
          <p:cNvSpPr/>
          <p:nvPr/>
        </p:nvSpPr>
        <p:spPr>
          <a:xfrm>
            <a:off x="5715001" y="6324600"/>
            <a:ext cx="3886200" cy="307777"/>
          </a:xfrm>
          <a:prstGeom prst="rect">
            <a:avLst/>
          </a:prstGeom>
        </p:spPr>
        <p:txBody>
          <a:bodyPr wrap="square">
            <a:spAutoFit/>
          </a:bodyPr>
          <a:lstStyle>
            <a:defPPr>
              <a:defRPr lang="en-US"/>
            </a:defPPr>
            <a:lvl1pPr marL="0" indent="0" algn="l" defTabSz="914400" rtl="0" eaLnBrk="0" fontAlgn="base" hangingPunct="0">
              <a:lnSpc>
                <a:spcPct val="100000"/>
              </a:lnSpc>
              <a:spcBef>
                <a:spcPct val="0"/>
              </a:spcBef>
              <a:spcAft>
                <a:spcPct val="0"/>
              </a:spcAft>
              <a:buClrTx/>
              <a:buSzTx/>
              <a:buFontTx/>
              <a:buNone/>
              <a:defRPr kumimoji="0" sz="1800" b="1" i="0" u="none" baseline="0">
                <a:solidFill>
                  <a:schemeClr val="tx1"/>
                </a:solidFill>
                <a:effectLst/>
                <a:latin typeface="Times New Roman" pitchFamily="18" charset="0"/>
              </a:defRPr>
            </a:lvl1pPr>
            <a:lvl2pPr marL="457200" indent="0" algn="l" defTabSz="914400" rtl="0" eaLnBrk="0" fontAlgn="base" hangingPunct="0">
              <a:lnSpc>
                <a:spcPct val="100000"/>
              </a:lnSpc>
              <a:spcBef>
                <a:spcPct val="0"/>
              </a:spcBef>
              <a:spcAft>
                <a:spcPct val="0"/>
              </a:spcAft>
              <a:buClrTx/>
              <a:buSzTx/>
              <a:buFontTx/>
              <a:buNone/>
              <a:defRPr kumimoji="0" sz="1800" b="1" i="0" u="none" baseline="0">
                <a:solidFill>
                  <a:schemeClr val="tx1"/>
                </a:solidFill>
                <a:effectLst/>
                <a:latin typeface="Times New Roman" pitchFamily="18" charset="0"/>
              </a:defRPr>
            </a:lvl2pPr>
            <a:lvl3pPr marL="914400" indent="0" algn="l" defTabSz="914400" rtl="0" eaLnBrk="0" fontAlgn="base" hangingPunct="0">
              <a:lnSpc>
                <a:spcPct val="100000"/>
              </a:lnSpc>
              <a:spcBef>
                <a:spcPct val="0"/>
              </a:spcBef>
              <a:spcAft>
                <a:spcPct val="0"/>
              </a:spcAft>
              <a:buClrTx/>
              <a:buSzTx/>
              <a:buFontTx/>
              <a:buNone/>
              <a:defRPr kumimoji="0" sz="1800" b="1" i="0" u="none" baseline="0">
                <a:solidFill>
                  <a:schemeClr val="tx1"/>
                </a:solidFill>
                <a:effectLst/>
                <a:latin typeface="Times New Roman" pitchFamily="18" charset="0"/>
              </a:defRPr>
            </a:lvl3pPr>
            <a:lvl4pPr marL="1371600" indent="0" algn="l" defTabSz="914400" rtl="0" eaLnBrk="0" fontAlgn="base" hangingPunct="0">
              <a:lnSpc>
                <a:spcPct val="100000"/>
              </a:lnSpc>
              <a:spcBef>
                <a:spcPct val="0"/>
              </a:spcBef>
              <a:spcAft>
                <a:spcPct val="0"/>
              </a:spcAft>
              <a:buClrTx/>
              <a:buSzTx/>
              <a:buFontTx/>
              <a:buNone/>
              <a:defRPr kumimoji="0" sz="1800" b="1" i="0" u="none" baseline="0">
                <a:solidFill>
                  <a:schemeClr val="tx1"/>
                </a:solidFill>
                <a:effectLst/>
                <a:latin typeface="Times New Roman" pitchFamily="18" charset="0"/>
              </a:defRPr>
            </a:lvl4pPr>
            <a:lvl5pPr marL="1828800" indent="0" algn="l" defTabSz="914400" rtl="0" eaLnBrk="0" fontAlgn="base" hangingPunct="0">
              <a:lnSpc>
                <a:spcPct val="100000"/>
              </a:lnSpc>
              <a:spcBef>
                <a:spcPct val="0"/>
              </a:spcBef>
              <a:spcAft>
                <a:spcPct val="0"/>
              </a:spcAft>
              <a:buClrTx/>
              <a:buSzTx/>
              <a:buFontTx/>
              <a:buNone/>
              <a:defRPr kumimoji="0" sz="1800" b="1" i="0" u="none" baseline="0">
                <a:solidFill>
                  <a:schemeClr val="tx1"/>
                </a:solidFill>
                <a:effectLst/>
                <a:latin typeface="Times New Roman" pitchFamily="18" charset="0"/>
              </a:defRPr>
            </a:lvl5pPr>
          </a:lstStyle>
          <a:p>
            <a:pPr marL="0" marR="0" lvl="0" indent="0" algn="l" defTabSz="91440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dirty="0" smtClean="0">
                <a:ln>
                  <a:noFill/>
                </a:ln>
                <a:solidFill>
                  <a:schemeClr val="tx1"/>
                </a:solidFill>
                <a:effectLst/>
                <a:uLnTx/>
                <a:uFillTx/>
                <a:latin typeface="+mn-lt" pitchFamily="34" charset="0"/>
                <a:ea typeface="+mn-ea" pitchFamily="34" charset="0"/>
                <a:cs typeface="+mn-cs"/>
              </a:rPr>
              <a:t>Department of </a:t>
            </a:r>
            <a:r>
              <a:rPr kumimoji="0" lang="en-US" sz="1400" b="1" i="0" u="none" strike="noStrike" kern="1200" cap="none" spc="0" normalizeH="0" baseline="0" noProof="0" dirty="0" smtClean="0">
                <a:ln>
                  <a:noFill/>
                </a:ln>
                <a:solidFill>
                  <a:schemeClr val="tx1"/>
                </a:solidFill>
                <a:effectLst/>
                <a:uLnTx/>
                <a:uFillTx/>
                <a:latin typeface="+mn-lt" pitchFamily="34" charset="0"/>
                <a:ea typeface="+mn-ea" pitchFamily="34" charset="0"/>
                <a:cs typeface="+mn-cs"/>
              </a:rPr>
              <a:t>Applied Sciences</a:t>
            </a:r>
            <a:endParaRPr kumimoji="0" lang="en-US" sz="1400" b="1"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0" name="Text Box 2"/>
          <p:cNvSpPr txBox="1"/>
          <p:nvPr/>
        </p:nvSpPr>
        <p:spPr>
          <a:xfrm>
            <a:off x="1447800" y="138113"/>
            <a:ext cx="5707063" cy="762000"/>
          </a:xfrm>
          <a:prstGeom prst="rect">
            <a:avLst/>
          </a:prstGeom>
          <a:noFill/>
          <a:ln>
            <a:noFill/>
            <a:miter lim="800000"/>
          </a:ln>
        </p:spPr>
        <p:txBody>
          <a:bodyPr>
            <a:spAutoFit/>
          </a:bodyPr>
          <a:lstStyle>
            <a:defPPr>
              <a:defRPr lang="en-US"/>
            </a:defPPr>
            <a:lvl1pPr marL="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5pPr>
          </a:lstStyle>
          <a:p>
            <a:pPr marL="0" lvl="0" indent="0" algn="ctr" eaLnBrk="1" hangingPunct="1"/>
            <a:r>
              <a:rPr lang="en-US" altLang="en-US" sz="4400"/>
              <a:t>Basic Laws of Circuits</a:t>
            </a:r>
          </a:p>
        </p:txBody>
      </p:sp>
      <p:cxnSp>
        <p:nvCxnSpPr>
          <p:cNvPr id="9221" name="Line 3"/>
          <p:cNvCxnSpPr/>
          <p:nvPr/>
        </p:nvCxnSpPr>
        <p:spPr>
          <a:xfrm>
            <a:off x="1463675" y="900113"/>
            <a:ext cx="5867400" cy="0"/>
          </a:xfrm>
          <a:prstGeom prst="line">
            <a:avLst/>
          </a:prstGeom>
          <a:noFill/>
          <a:ln w="57150">
            <a:solidFill>
              <a:schemeClr val="tx1"/>
            </a:solidFill>
            <a:miter lim="800000"/>
          </a:ln>
        </p:spPr>
      </p:cxnSp>
      <p:sp>
        <p:nvSpPr>
          <p:cNvPr id="9222" name="Text Box 4"/>
          <p:cNvSpPr txBox="1"/>
          <p:nvPr/>
        </p:nvSpPr>
        <p:spPr>
          <a:xfrm>
            <a:off x="339725" y="1169988"/>
            <a:ext cx="3486150" cy="457200"/>
          </a:xfrm>
          <a:prstGeom prst="rect">
            <a:avLst/>
          </a:prstGeom>
          <a:noFill/>
          <a:ln>
            <a:noFill/>
            <a:miter lim="800000"/>
          </a:ln>
        </p:spPr>
        <p:txBody>
          <a:bodyPr wrap="none">
            <a:spAutoFit/>
          </a:bodyPr>
          <a:lstStyle>
            <a:defPPr>
              <a:defRPr lang="en-US"/>
            </a:defPPr>
            <a:lvl1pPr marL="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5pPr>
          </a:lstStyle>
          <a:p>
            <a:pPr marL="0" lvl="0" indent="0" eaLnBrk="1" hangingPunct="1"/>
            <a:r>
              <a:rPr lang="en-US" altLang="en-US" sz="2400" u="sng"/>
              <a:t>Kirchhoff’s Current Law</a:t>
            </a:r>
            <a:endParaRPr lang="en-US" altLang="en-US" sz="2400"/>
          </a:p>
        </p:txBody>
      </p:sp>
      <p:sp>
        <p:nvSpPr>
          <p:cNvPr id="9223" name="Text Box 5"/>
          <p:cNvSpPr txBox="1"/>
          <p:nvPr/>
        </p:nvSpPr>
        <p:spPr>
          <a:xfrm>
            <a:off x="2133600" y="1143000"/>
            <a:ext cx="184150" cy="396875"/>
          </a:xfrm>
          <a:prstGeom prst="rect">
            <a:avLst/>
          </a:prstGeom>
          <a:noFill/>
          <a:ln>
            <a:noFill/>
            <a:miter lim="800000"/>
          </a:ln>
        </p:spPr>
        <p:txBody>
          <a:bodyPr wrap="none">
            <a:spAutoFit/>
          </a:bodyPr>
          <a:lstStyle>
            <a:defPPr>
              <a:defRPr lang="en-US"/>
            </a:defPPr>
            <a:lvl1pPr marL="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5pPr>
          </a:lstStyle>
          <a:p>
            <a:pPr marL="0" lvl="0" indent="0" algn="ctr" eaLnBrk="1" hangingPunct="1"/>
            <a:endParaRPr lang="en-US" altLang="en-US" sz="2000"/>
          </a:p>
        </p:txBody>
      </p:sp>
      <p:sp>
        <p:nvSpPr>
          <p:cNvPr id="9224" name="Text Box 6"/>
          <p:cNvSpPr txBox="1"/>
          <p:nvPr/>
        </p:nvSpPr>
        <p:spPr>
          <a:xfrm>
            <a:off x="441325" y="1690688"/>
            <a:ext cx="7061200" cy="701675"/>
          </a:xfrm>
          <a:prstGeom prst="rect">
            <a:avLst/>
          </a:prstGeom>
          <a:noFill/>
          <a:ln>
            <a:noFill/>
            <a:miter lim="800000"/>
          </a:ln>
        </p:spPr>
        <p:txBody>
          <a:bodyPr wrap="none">
            <a:spAutoFit/>
          </a:bodyPr>
          <a:lstStyle>
            <a:defPPr>
              <a:defRPr lang="en-US"/>
            </a:defPPr>
            <a:lvl1pPr marL="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5pPr>
          </a:lstStyle>
          <a:p>
            <a:pPr marL="0" lvl="0" indent="0" eaLnBrk="1" hangingPunct="1"/>
            <a:r>
              <a:rPr lang="en-US" altLang="en-US" sz="2000"/>
              <a:t>Kirchhoff’s current law can be generalized to include a surface.</a:t>
            </a:r>
          </a:p>
          <a:p>
            <a:pPr marL="0" lvl="0" indent="0" eaLnBrk="1" hangingPunct="1"/>
            <a:r>
              <a:rPr lang="en-US" altLang="en-US" sz="2000"/>
              <a:t>We assume the elements within the surface are interconnected.</a:t>
            </a:r>
          </a:p>
        </p:txBody>
      </p:sp>
      <p:graphicFrame>
        <p:nvGraphicFramePr>
          <p:cNvPr id="9218" name="Object 7"/>
          <p:cNvGraphicFramePr>
            <a:graphicFrameLocks noChangeAspect="1"/>
          </p:cNvGraphicFramePr>
          <p:nvPr/>
        </p:nvGraphicFramePr>
        <p:xfrm>
          <a:off x="2667000" y="2590800"/>
          <a:ext cx="1408113" cy="788988"/>
        </p:xfrm>
        <a:graphic>
          <a:graphicData uri="http://schemas.openxmlformats.org/presentationml/2006/ole">
            <p:oleObj spid="_x0000_s9218" name="SmartDraw" r:id="rId3" imgW="1408176" imgH="789432" progId="">
              <p:embed/>
            </p:oleObj>
          </a:graphicData>
        </a:graphic>
      </p:graphicFrame>
      <p:sp>
        <p:nvSpPr>
          <p:cNvPr id="9225" name="Text Box 8"/>
          <p:cNvSpPr txBox="1"/>
          <p:nvPr/>
        </p:nvSpPr>
        <p:spPr>
          <a:xfrm>
            <a:off x="4251325" y="2628900"/>
            <a:ext cx="2108200" cy="366713"/>
          </a:xfrm>
          <a:prstGeom prst="rect">
            <a:avLst/>
          </a:prstGeom>
          <a:noFill/>
          <a:ln>
            <a:noFill/>
            <a:miter lim="800000"/>
          </a:ln>
        </p:spPr>
        <p:txBody>
          <a:bodyPr wrap="none">
            <a:spAutoFit/>
          </a:bodyPr>
          <a:lstStyle>
            <a:defPPr>
              <a:defRPr lang="en-US"/>
            </a:defPPr>
            <a:lvl1pPr marL="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5pPr>
          </a:lstStyle>
          <a:p>
            <a:pPr marL="0" lvl="0" indent="0" eaLnBrk="1" hangingPunct="1"/>
            <a:r>
              <a:rPr lang="en-US" altLang="en-US"/>
              <a:t>A closed 3D surface</a:t>
            </a:r>
          </a:p>
        </p:txBody>
      </p:sp>
      <p:sp>
        <p:nvSpPr>
          <p:cNvPr id="9226" name="Text Box 9"/>
          <p:cNvSpPr txBox="1"/>
          <p:nvPr/>
        </p:nvSpPr>
        <p:spPr>
          <a:xfrm>
            <a:off x="593725" y="3900488"/>
            <a:ext cx="7824788" cy="701675"/>
          </a:xfrm>
          <a:prstGeom prst="rect">
            <a:avLst/>
          </a:prstGeom>
          <a:noFill/>
          <a:ln>
            <a:noFill/>
            <a:miter lim="800000"/>
          </a:ln>
        </p:spPr>
        <p:txBody>
          <a:bodyPr wrap="none">
            <a:spAutoFit/>
          </a:bodyPr>
          <a:lstStyle>
            <a:defPPr>
              <a:defRPr lang="en-US"/>
            </a:defPPr>
            <a:lvl1pPr marL="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5pPr>
          </a:lstStyle>
          <a:p>
            <a:pPr marL="0" lvl="0" indent="0" eaLnBrk="1" hangingPunct="1"/>
            <a:r>
              <a:rPr lang="en-US" altLang="en-US" sz="2000"/>
              <a:t>We can now apply Kirchhoff’s current law in the 3 forms we discussed</a:t>
            </a:r>
          </a:p>
          <a:p>
            <a:pPr marL="0" lvl="0" indent="0" eaLnBrk="1" hangingPunct="1"/>
            <a:r>
              <a:rPr lang="en-US" altLang="en-US" sz="2000"/>
              <a:t>with a node.  The appearance might be as follows: </a:t>
            </a:r>
          </a:p>
        </p:txBody>
      </p:sp>
      <p:graphicFrame>
        <p:nvGraphicFramePr>
          <p:cNvPr id="9219" name="Object 10"/>
          <p:cNvGraphicFramePr>
            <a:graphicFrameLocks noChangeAspect="1"/>
          </p:cNvGraphicFramePr>
          <p:nvPr/>
        </p:nvGraphicFramePr>
        <p:xfrm>
          <a:off x="2039938" y="4748213"/>
          <a:ext cx="3497262" cy="1657350"/>
        </p:xfrm>
        <a:graphic>
          <a:graphicData uri="http://schemas.openxmlformats.org/presentationml/2006/ole">
            <p:oleObj spid="_x0000_s9219" name="SmartDraw" r:id="rId4" imgW="3497580" imgH="1658112" progId="">
              <p:embed/>
            </p:oleObj>
          </a:graphicData>
        </a:graphic>
      </p:graphicFrame>
      <p:sp>
        <p:nvSpPr>
          <p:cNvPr id="9227" name="Text Box 11"/>
          <p:cNvSpPr txBox="1"/>
          <p:nvPr/>
        </p:nvSpPr>
        <p:spPr>
          <a:xfrm>
            <a:off x="5470525" y="4953000"/>
            <a:ext cx="2952750" cy="1200150"/>
          </a:xfrm>
          <a:prstGeom prst="rect">
            <a:avLst/>
          </a:prstGeom>
          <a:noFill/>
          <a:ln>
            <a:noFill/>
            <a:miter lim="800000"/>
          </a:ln>
        </p:spPr>
        <p:txBody>
          <a:bodyPr>
            <a:spAutoFit/>
          </a:bodyPr>
          <a:lstStyle>
            <a:defPPr>
              <a:defRPr lang="en-US"/>
            </a:defPPr>
            <a:lvl1pPr marL="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5pPr>
          </a:lstStyle>
          <a:p>
            <a:pPr marL="0" lvl="0" indent="0" eaLnBrk="1" hangingPunct="1"/>
            <a:r>
              <a:rPr lang="en-US" altLang="en-US"/>
              <a:t>Currents entering and </a:t>
            </a:r>
          </a:p>
          <a:p>
            <a:pPr marL="0" lvl="0" indent="0" eaLnBrk="1" hangingPunct="1"/>
            <a:r>
              <a:rPr lang="en-US" altLang="en-US"/>
              <a:t>leaving a closed surface</a:t>
            </a:r>
          </a:p>
          <a:p>
            <a:pPr marL="0" lvl="0" indent="0" eaLnBrk="1" hangingPunct="1"/>
            <a:r>
              <a:rPr lang="en-US" altLang="en-US"/>
              <a:t>that contains interconnected</a:t>
            </a:r>
          </a:p>
          <a:p>
            <a:pPr marL="0" lvl="0" indent="0" eaLnBrk="1" hangingPunct="1"/>
            <a:r>
              <a:rPr lang="en-US" altLang="en-US"/>
              <a:t>circuit elements</a:t>
            </a:r>
          </a:p>
        </p:txBody>
      </p:sp>
      <p:pic>
        <p:nvPicPr>
          <p:cNvPr id="9228" name="Picture 2" descr="RIMT University"/>
          <p:cNvPicPr>
            <a:picLocks noChangeAspect="1"/>
          </p:cNvPicPr>
          <p:nvPr/>
        </p:nvPicPr>
        <p:blipFill>
          <a:blip r:embed="rId5"/>
          <a:stretch>
            <a:fillRect/>
          </a:stretch>
        </p:blipFill>
        <p:spPr>
          <a:xfrm>
            <a:off x="7162800" y="180975"/>
            <a:ext cx="1751013" cy="895350"/>
          </a:xfrm>
          <a:prstGeom prst="rect">
            <a:avLst/>
          </a:prstGeom>
          <a:noFill/>
          <a:ln>
            <a:noFill/>
            <a:miter lim="800000"/>
          </a:ln>
        </p:spPr>
      </p:pic>
      <p:sp>
        <p:nvSpPr>
          <p:cNvPr id="9229" name="Rectangle 12">
            <a:extLst>
              <a:ext uri="{FF2B5EF4-FFF2-40B4-BE49-F238E27FC236}"/>
            </a:extLst>
          </p:cNvPr>
          <p:cNvSpPr/>
          <p:nvPr/>
        </p:nvSpPr>
        <p:spPr>
          <a:xfrm>
            <a:off x="7713" y="6392862"/>
            <a:ext cx="5707287"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indent="0" algn="l" defTabSz="914400" rtl="0" eaLnBrk="0" fontAlgn="base" hangingPunct="0">
              <a:lnSpc>
                <a:spcPct val="100000"/>
              </a:lnSpc>
              <a:spcBef>
                <a:spcPct val="0"/>
              </a:spcBef>
              <a:spcAft>
                <a:spcPct val="0"/>
              </a:spcAft>
              <a:buClrTx/>
              <a:buSzTx/>
              <a:buFontTx/>
              <a:buNone/>
              <a:defRPr kumimoji="0" sz="1800" b="1" i="0" u="none" baseline="0">
                <a:solidFill>
                  <a:srgbClr val="FFFFFF"/>
                </a:solidFill>
                <a:effectLst/>
                <a:latin typeface="Calibri"/>
              </a:defRPr>
            </a:lvl1pPr>
            <a:lvl2pPr marL="457200" indent="0" algn="l" defTabSz="914400" rtl="0" eaLnBrk="0" fontAlgn="base" hangingPunct="0">
              <a:lnSpc>
                <a:spcPct val="100000"/>
              </a:lnSpc>
              <a:spcBef>
                <a:spcPct val="0"/>
              </a:spcBef>
              <a:spcAft>
                <a:spcPct val="0"/>
              </a:spcAft>
              <a:buClrTx/>
              <a:buSzTx/>
              <a:buFontTx/>
              <a:buNone/>
              <a:defRPr kumimoji="0" sz="1800" b="1" i="0" u="none" baseline="0">
                <a:solidFill>
                  <a:srgbClr val="FFFFFF"/>
                </a:solidFill>
                <a:effectLst/>
                <a:latin typeface="Calibri"/>
              </a:defRPr>
            </a:lvl2pPr>
            <a:lvl3pPr marL="914400" indent="0" algn="l" defTabSz="914400" rtl="0" eaLnBrk="0" fontAlgn="base" hangingPunct="0">
              <a:lnSpc>
                <a:spcPct val="100000"/>
              </a:lnSpc>
              <a:spcBef>
                <a:spcPct val="0"/>
              </a:spcBef>
              <a:spcAft>
                <a:spcPct val="0"/>
              </a:spcAft>
              <a:buClrTx/>
              <a:buSzTx/>
              <a:buFontTx/>
              <a:buNone/>
              <a:defRPr kumimoji="0" sz="1800" b="1" i="0" u="none" baseline="0">
                <a:solidFill>
                  <a:srgbClr val="FFFFFF"/>
                </a:solidFill>
                <a:effectLst/>
                <a:latin typeface="Calibri"/>
              </a:defRPr>
            </a:lvl3pPr>
            <a:lvl4pPr marL="1371600" indent="0" algn="l" defTabSz="914400" rtl="0" eaLnBrk="0" fontAlgn="base" hangingPunct="0">
              <a:lnSpc>
                <a:spcPct val="100000"/>
              </a:lnSpc>
              <a:spcBef>
                <a:spcPct val="0"/>
              </a:spcBef>
              <a:spcAft>
                <a:spcPct val="0"/>
              </a:spcAft>
              <a:buClrTx/>
              <a:buSzTx/>
              <a:buFontTx/>
              <a:buNone/>
              <a:defRPr kumimoji="0" sz="1800" b="1" i="0" u="none" baseline="0">
                <a:solidFill>
                  <a:srgbClr val="FFFFFF"/>
                </a:solidFill>
                <a:effectLst/>
                <a:latin typeface="Calibri"/>
              </a:defRPr>
            </a:lvl4pPr>
            <a:lvl5pPr marL="1828800" indent="0" algn="l" defTabSz="914400" rtl="0" eaLnBrk="0" fontAlgn="base" hangingPunct="0">
              <a:lnSpc>
                <a:spcPct val="100000"/>
              </a:lnSpc>
              <a:spcBef>
                <a:spcPct val="0"/>
              </a:spcBef>
              <a:spcAft>
                <a:spcPct val="0"/>
              </a:spcAft>
              <a:buClrTx/>
              <a:buSzTx/>
              <a:buFontTx/>
              <a:buNone/>
              <a:defRPr kumimoji="0" sz="1800" b="1" i="0" u="none" baseline="0">
                <a:solidFill>
                  <a:srgbClr val="FFFFFF"/>
                </a:solidFill>
                <a:effectLst/>
                <a:latin typeface="Calibri"/>
              </a:defRPr>
            </a:lvl5pPr>
            <a:lvl6pPr>
              <a:defRPr lang="en-US">
                <a:solidFill>
                  <a:srgbClr val="FFFFFF"/>
                </a:solidFill>
                <a:latin typeface="Calibri"/>
              </a:defRPr>
            </a:lvl6pPr>
            <a:lvl7pPr>
              <a:defRPr lang="en-US">
                <a:solidFill>
                  <a:srgbClr val="FFFFFF"/>
                </a:solidFill>
                <a:latin typeface="Calibri"/>
              </a:defRPr>
            </a:lvl7pPr>
            <a:lvl8pPr>
              <a:defRPr lang="en-US">
                <a:solidFill>
                  <a:srgbClr val="FFFFFF"/>
                </a:solidFill>
                <a:latin typeface="Calibri"/>
              </a:defRPr>
            </a:lvl8pPr>
            <a:lvl9pPr>
              <a:defRPr lang="en-US">
                <a:solidFill>
                  <a:srgbClr val="FFFFFF"/>
                </a:solidFill>
                <a:latin typeface="Calibri"/>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GB" sz="1800" b="1" i="0" u="none" strike="noStrike" kern="1200" cap="none" spc="0" normalizeH="0" baseline="0" noProof="0" smtClean="0">
                <a:ln w="22225">
                  <a:noFill/>
                  <a:prstDash val="solid"/>
                </a:ln>
                <a:solidFill>
                  <a:schemeClr val="bg1"/>
                </a:solidFill>
                <a:effectLst/>
                <a:uLnTx/>
                <a:uFillTx/>
                <a:latin typeface="+mn-lt" pitchFamily="34" charset="0"/>
                <a:ea typeface="+mn-ea" pitchFamily="34" charset="0"/>
                <a:cs typeface="+mn-cs"/>
              </a:rPr>
              <a:t>education for life                                          www.rimt.ac.in</a:t>
            </a:r>
            <a:endParaRPr kumimoji="0" lang="en-GB" sz="2000" b="1" i="0" u="none" strike="noStrike" kern="1200" cap="none" spc="0" normalizeH="0" baseline="0" noProof="0">
              <a:ln w="22225">
                <a:noFill/>
                <a:prstDash val="solid"/>
              </a:ln>
              <a:solidFill>
                <a:schemeClr val="bg1"/>
              </a:solidFill>
              <a:effectLst/>
              <a:uLnTx/>
              <a:uFillTx/>
              <a:latin typeface="+mn-lt"/>
              <a:ea typeface="+mn-ea"/>
              <a:cs typeface="+mn-cs"/>
            </a:endParaRPr>
          </a:p>
        </p:txBody>
      </p:sp>
      <p:sp>
        <p:nvSpPr>
          <p:cNvPr id="9230" name="Rectangle 13"/>
          <p:cNvSpPr/>
          <p:nvPr/>
        </p:nvSpPr>
        <p:spPr>
          <a:xfrm>
            <a:off x="5715001" y="6324600"/>
            <a:ext cx="3886200" cy="307777"/>
          </a:xfrm>
          <a:prstGeom prst="rect">
            <a:avLst/>
          </a:prstGeom>
        </p:spPr>
        <p:txBody>
          <a:bodyPr wrap="square">
            <a:spAutoFit/>
          </a:bodyPr>
          <a:lstStyle>
            <a:defPPr>
              <a:defRPr lang="en-US"/>
            </a:defPPr>
            <a:lvl1pPr marL="0" indent="0" algn="l" defTabSz="914400" rtl="0" eaLnBrk="0" fontAlgn="base" hangingPunct="0">
              <a:lnSpc>
                <a:spcPct val="100000"/>
              </a:lnSpc>
              <a:spcBef>
                <a:spcPct val="0"/>
              </a:spcBef>
              <a:spcAft>
                <a:spcPct val="0"/>
              </a:spcAft>
              <a:buClrTx/>
              <a:buSzTx/>
              <a:buFontTx/>
              <a:buNone/>
              <a:defRPr kumimoji="0" sz="1800" b="1" i="0" u="none" baseline="0">
                <a:solidFill>
                  <a:schemeClr val="tx1"/>
                </a:solidFill>
                <a:effectLst/>
                <a:latin typeface="Times New Roman" pitchFamily="18" charset="0"/>
              </a:defRPr>
            </a:lvl1pPr>
            <a:lvl2pPr marL="457200" indent="0" algn="l" defTabSz="914400" rtl="0" eaLnBrk="0" fontAlgn="base" hangingPunct="0">
              <a:lnSpc>
                <a:spcPct val="100000"/>
              </a:lnSpc>
              <a:spcBef>
                <a:spcPct val="0"/>
              </a:spcBef>
              <a:spcAft>
                <a:spcPct val="0"/>
              </a:spcAft>
              <a:buClrTx/>
              <a:buSzTx/>
              <a:buFontTx/>
              <a:buNone/>
              <a:defRPr kumimoji="0" sz="1800" b="1" i="0" u="none" baseline="0">
                <a:solidFill>
                  <a:schemeClr val="tx1"/>
                </a:solidFill>
                <a:effectLst/>
                <a:latin typeface="Times New Roman" pitchFamily="18" charset="0"/>
              </a:defRPr>
            </a:lvl2pPr>
            <a:lvl3pPr marL="914400" indent="0" algn="l" defTabSz="914400" rtl="0" eaLnBrk="0" fontAlgn="base" hangingPunct="0">
              <a:lnSpc>
                <a:spcPct val="100000"/>
              </a:lnSpc>
              <a:spcBef>
                <a:spcPct val="0"/>
              </a:spcBef>
              <a:spcAft>
                <a:spcPct val="0"/>
              </a:spcAft>
              <a:buClrTx/>
              <a:buSzTx/>
              <a:buFontTx/>
              <a:buNone/>
              <a:defRPr kumimoji="0" sz="1800" b="1" i="0" u="none" baseline="0">
                <a:solidFill>
                  <a:schemeClr val="tx1"/>
                </a:solidFill>
                <a:effectLst/>
                <a:latin typeface="Times New Roman" pitchFamily="18" charset="0"/>
              </a:defRPr>
            </a:lvl3pPr>
            <a:lvl4pPr marL="1371600" indent="0" algn="l" defTabSz="914400" rtl="0" eaLnBrk="0" fontAlgn="base" hangingPunct="0">
              <a:lnSpc>
                <a:spcPct val="100000"/>
              </a:lnSpc>
              <a:spcBef>
                <a:spcPct val="0"/>
              </a:spcBef>
              <a:spcAft>
                <a:spcPct val="0"/>
              </a:spcAft>
              <a:buClrTx/>
              <a:buSzTx/>
              <a:buFontTx/>
              <a:buNone/>
              <a:defRPr kumimoji="0" sz="1800" b="1" i="0" u="none" baseline="0">
                <a:solidFill>
                  <a:schemeClr val="tx1"/>
                </a:solidFill>
                <a:effectLst/>
                <a:latin typeface="Times New Roman" pitchFamily="18" charset="0"/>
              </a:defRPr>
            </a:lvl4pPr>
            <a:lvl5pPr marL="1828800" indent="0" algn="l" defTabSz="914400" rtl="0" eaLnBrk="0" fontAlgn="base" hangingPunct="0">
              <a:lnSpc>
                <a:spcPct val="100000"/>
              </a:lnSpc>
              <a:spcBef>
                <a:spcPct val="0"/>
              </a:spcBef>
              <a:spcAft>
                <a:spcPct val="0"/>
              </a:spcAft>
              <a:buClrTx/>
              <a:buSzTx/>
              <a:buFontTx/>
              <a:buNone/>
              <a:defRPr kumimoji="0" sz="1800" b="1" i="0" u="none" baseline="0">
                <a:solidFill>
                  <a:schemeClr val="tx1"/>
                </a:solidFill>
                <a:effectLst/>
                <a:latin typeface="Times New Roman" pitchFamily="18" charset="0"/>
              </a:defRPr>
            </a:lvl5pPr>
          </a:lstStyle>
          <a:p>
            <a:pPr marL="0" marR="0" lvl="0" indent="0" algn="l" defTabSz="91440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dirty="0" smtClean="0">
                <a:ln>
                  <a:noFill/>
                </a:ln>
                <a:solidFill>
                  <a:schemeClr val="tx1"/>
                </a:solidFill>
                <a:effectLst/>
                <a:uLnTx/>
                <a:uFillTx/>
                <a:latin typeface="+mn-lt" pitchFamily="34" charset="0"/>
                <a:ea typeface="+mn-ea" pitchFamily="34" charset="0"/>
                <a:cs typeface="+mn-cs"/>
              </a:rPr>
              <a:t>Department of </a:t>
            </a:r>
            <a:r>
              <a:rPr kumimoji="0" lang="en-US" sz="1400" b="1" i="0" u="none" strike="noStrike" kern="1200" cap="none" spc="0" normalizeH="0" baseline="0" noProof="0" dirty="0" smtClean="0">
                <a:ln>
                  <a:noFill/>
                </a:ln>
                <a:solidFill>
                  <a:schemeClr val="tx1"/>
                </a:solidFill>
                <a:effectLst/>
                <a:uLnTx/>
                <a:uFillTx/>
                <a:latin typeface="+mn-lt" pitchFamily="34" charset="0"/>
                <a:ea typeface="+mn-ea" pitchFamily="34" charset="0"/>
                <a:cs typeface="+mn-cs"/>
              </a:rPr>
              <a:t>Applied Sciences</a:t>
            </a:r>
            <a:endParaRPr kumimoji="0" lang="en-US" sz="1400" b="1"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ext Box 2"/>
          <p:cNvSpPr txBox="1"/>
          <p:nvPr/>
        </p:nvSpPr>
        <p:spPr>
          <a:xfrm>
            <a:off x="365125" y="130175"/>
            <a:ext cx="184150" cy="914400"/>
          </a:xfrm>
          <a:prstGeom prst="rect">
            <a:avLst/>
          </a:prstGeom>
          <a:noFill/>
          <a:ln>
            <a:noFill/>
            <a:miter lim="800000"/>
          </a:ln>
        </p:spPr>
        <p:txBody>
          <a:bodyPr wrap="none">
            <a:spAutoFit/>
          </a:bodyPr>
          <a:lstStyle>
            <a:defPPr>
              <a:defRPr lang="en-US"/>
            </a:defPPr>
            <a:lvl1pPr marL="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5pPr>
          </a:lstStyle>
          <a:p>
            <a:pPr marL="0" lvl="0" indent="0" eaLnBrk="1" hangingPunct="1"/>
            <a:endParaRPr lang="en-US" altLang="en-US" sz="5400" b="0"/>
          </a:p>
        </p:txBody>
      </p:sp>
      <p:sp>
        <p:nvSpPr>
          <p:cNvPr id="12291" name="Text Box 5"/>
          <p:cNvSpPr txBox="1"/>
          <p:nvPr/>
        </p:nvSpPr>
        <p:spPr>
          <a:xfrm>
            <a:off x="1981200" y="1676400"/>
            <a:ext cx="4724400" cy="1938992"/>
          </a:xfrm>
          <a:prstGeom prst="rect">
            <a:avLst/>
          </a:prstGeom>
          <a:noFill/>
          <a:ln>
            <a:noFill/>
            <a:miter lim="800000"/>
          </a:ln>
        </p:spPr>
        <p:txBody>
          <a:bodyPr>
            <a:spAutoFit/>
          </a:bodyPr>
          <a:lstStyle>
            <a:defPPr>
              <a:defRPr lang="en-US"/>
            </a:defPPr>
            <a:lvl1pPr marL="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5pPr>
          </a:lstStyle>
          <a:p>
            <a:pPr marL="0" lvl="0" indent="0" algn="ctr" eaLnBrk="1" hangingPunct="1"/>
            <a:endParaRPr lang="en-US" altLang="en-US" sz="4000" dirty="0"/>
          </a:p>
          <a:p>
            <a:pPr marL="0" lvl="0" indent="0" algn="ctr" eaLnBrk="1" hangingPunct="1"/>
            <a:r>
              <a:rPr lang="en-US" altLang="en-US" sz="4000" dirty="0"/>
              <a:t>DC </a:t>
            </a:r>
            <a:r>
              <a:rPr lang="en-US" altLang="en-US" sz="4000" dirty="0" smtClean="0"/>
              <a:t>CIRCUITS</a:t>
            </a:r>
          </a:p>
          <a:p>
            <a:pPr marL="0" lvl="0" indent="0" algn="ctr" eaLnBrk="1" hangingPunct="1"/>
            <a:r>
              <a:rPr altLang="en-US" sz="4000" smtClean="0"/>
              <a:t>(Basic Laws)</a:t>
            </a:r>
            <a:endParaRPr lang="en-US" altLang="en-US" sz="4000" dirty="0"/>
          </a:p>
        </p:txBody>
      </p:sp>
      <p:sp>
        <p:nvSpPr>
          <p:cNvPr id="12292" name="Rectangle 4">
            <a:extLst>
              <a:ext uri="{FF2B5EF4-FFF2-40B4-BE49-F238E27FC236}"/>
            </a:extLst>
          </p:cNvPr>
          <p:cNvSpPr/>
          <p:nvPr/>
        </p:nvSpPr>
        <p:spPr>
          <a:xfrm>
            <a:off x="7713" y="6392862"/>
            <a:ext cx="5707287"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indent="0" algn="l" defTabSz="914400" rtl="0" eaLnBrk="0" fontAlgn="base" hangingPunct="0">
              <a:lnSpc>
                <a:spcPct val="100000"/>
              </a:lnSpc>
              <a:spcBef>
                <a:spcPct val="0"/>
              </a:spcBef>
              <a:spcAft>
                <a:spcPct val="0"/>
              </a:spcAft>
              <a:buClrTx/>
              <a:buSzTx/>
              <a:buFontTx/>
              <a:buNone/>
              <a:defRPr kumimoji="0" sz="1800" b="1" i="0" u="none" baseline="0">
                <a:solidFill>
                  <a:srgbClr val="FFFFFF"/>
                </a:solidFill>
                <a:effectLst/>
                <a:latin typeface="Calibri"/>
              </a:defRPr>
            </a:lvl1pPr>
            <a:lvl2pPr marL="457200" indent="0" algn="l" defTabSz="914400" rtl="0" eaLnBrk="0" fontAlgn="base" hangingPunct="0">
              <a:lnSpc>
                <a:spcPct val="100000"/>
              </a:lnSpc>
              <a:spcBef>
                <a:spcPct val="0"/>
              </a:spcBef>
              <a:spcAft>
                <a:spcPct val="0"/>
              </a:spcAft>
              <a:buClrTx/>
              <a:buSzTx/>
              <a:buFontTx/>
              <a:buNone/>
              <a:defRPr kumimoji="0" sz="1800" b="1" i="0" u="none" baseline="0">
                <a:solidFill>
                  <a:srgbClr val="FFFFFF"/>
                </a:solidFill>
                <a:effectLst/>
                <a:latin typeface="Calibri"/>
              </a:defRPr>
            </a:lvl2pPr>
            <a:lvl3pPr marL="914400" indent="0" algn="l" defTabSz="914400" rtl="0" eaLnBrk="0" fontAlgn="base" hangingPunct="0">
              <a:lnSpc>
                <a:spcPct val="100000"/>
              </a:lnSpc>
              <a:spcBef>
                <a:spcPct val="0"/>
              </a:spcBef>
              <a:spcAft>
                <a:spcPct val="0"/>
              </a:spcAft>
              <a:buClrTx/>
              <a:buSzTx/>
              <a:buFontTx/>
              <a:buNone/>
              <a:defRPr kumimoji="0" sz="1800" b="1" i="0" u="none" baseline="0">
                <a:solidFill>
                  <a:srgbClr val="FFFFFF"/>
                </a:solidFill>
                <a:effectLst/>
                <a:latin typeface="Calibri"/>
              </a:defRPr>
            </a:lvl3pPr>
            <a:lvl4pPr marL="1371600" indent="0" algn="l" defTabSz="914400" rtl="0" eaLnBrk="0" fontAlgn="base" hangingPunct="0">
              <a:lnSpc>
                <a:spcPct val="100000"/>
              </a:lnSpc>
              <a:spcBef>
                <a:spcPct val="0"/>
              </a:spcBef>
              <a:spcAft>
                <a:spcPct val="0"/>
              </a:spcAft>
              <a:buClrTx/>
              <a:buSzTx/>
              <a:buFontTx/>
              <a:buNone/>
              <a:defRPr kumimoji="0" sz="1800" b="1" i="0" u="none" baseline="0">
                <a:solidFill>
                  <a:srgbClr val="FFFFFF"/>
                </a:solidFill>
                <a:effectLst/>
                <a:latin typeface="Calibri"/>
              </a:defRPr>
            </a:lvl4pPr>
            <a:lvl5pPr marL="1828800" indent="0" algn="l" defTabSz="914400" rtl="0" eaLnBrk="0" fontAlgn="base" hangingPunct="0">
              <a:lnSpc>
                <a:spcPct val="100000"/>
              </a:lnSpc>
              <a:spcBef>
                <a:spcPct val="0"/>
              </a:spcBef>
              <a:spcAft>
                <a:spcPct val="0"/>
              </a:spcAft>
              <a:buClrTx/>
              <a:buSzTx/>
              <a:buFontTx/>
              <a:buNone/>
              <a:defRPr kumimoji="0" sz="1800" b="1" i="0" u="none" baseline="0">
                <a:solidFill>
                  <a:srgbClr val="FFFFFF"/>
                </a:solidFill>
                <a:effectLst/>
                <a:latin typeface="Calibri"/>
              </a:defRPr>
            </a:lvl5pPr>
            <a:lvl6pPr>
              <a:defRPr lang="en-US">
                <a:solidFill>
                  <a:srgbClr val="FFFFFF"/>
                </a:solidFill>
                <a:latin typeface="Calibri"/>
              </a:defRPr>
            </a:lvl6pPr>
            <a:lvl7pPr>
              <a:defRPr lang="en-US">
                <a:solidFill>
                  <a:srgbClr val="FFFFFF"/>
                </a:solidFill>
                <a:latin typeface="Calibri"/>
              </a:defRPr>
            </a:lvl7pPr>
            <a:lvl8pPr>
              <a:defRPr lang="en-US">
                <a:solidFill>
                  <a:srgbClr val="FFFFFF"/>
                </a:solidFill>
                <a:latin typeface="Calibri"/>
              </a:defRPr>
            </a:lvl8pPr>
            <a:lvl9pPr>
              <a:defRPr lang="en-US">
                <a:solidFill>
                  <a:srgbClr val="FFFFFF"/>
                </a:solidFill>
                <a:latin typeface="Calibri"/>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GB" sz="1800" b="1" i="0" u="none" strike="noStrike" kern="1200" cap="none" spc="0" normalizeH="0" baseline="0" noProof="0" smtClean="0">
                <a:ln w="22225">
                  <a:noFill/>
                  <a:prstDash val="solid"/>
                </a:ln>
                <a:solidFill>
                  <a:schemeClr val="bg1"/>
                </a:solidFill>
                <a:effectLst/>
                <a:uLnTx/>
                <a:uFillTx/>
                <a:latin typeface="+mn-lt" pitchFamily="34" charset="0"/>
                <a:ea typeface="+mn-ea" pitchFamily="34" charset="0"/>
                <a:cs typeface="+mn-cs"/>
              </a:rPr>
              <a:t>education for life                                          www.rimt.ac.in</a:t>
            </a:r>
            <a:endParaRPr kumimoji="0" lang="en-GB" sz="2000" b="1" i="0" u="none" strike="noStrike" kern="1200" cap="none" spc="0" normalizeH="0" baseline="0" noProof="0">
              <a:ln w="22225">
                <a:noFill/>
                <a:prstDash val="solid"/>
              </a:ln>
              <a:solidFill>
                <a:schemeClr val="bg1"/>
              </a:solidFill>
              <a:effectLst/>
              <a:uLnTx/>
              <a:uFillTx/>
              <a:latin typeface="+mn-lt"/>
              <a:ea typeface="+mn-ea"/>
              <a:cs typeface="+mn-cs"/>
            </a:endParaRPr>
          </a:p>
        </p:txBody>
      </p:sp>
      <p:sp>
        <p:nvSpPr>
          <p:cNvPr id="12293" name="Rectangle 5"/>
          <p:cNvSpPr/>
          <p:nvPr/>
        </p:nvSpPr>
        <p:spPr>
          <a:xfrm>
            <a:off x="5715001" y="6324600"/>
            <a:ext cx="3886200" cy="307777"/>
          </a:xfrm>
          <a:prstGeom prst="rect">
            <a:avLst/>
          </a:prstGeom>
        </p:spPr>
        <p:txBody>
          <a:bodyPr wrap="square">
            <a:spAutoFit/>
          </a:bodyPr>
          <a:lstStyle>
            <a:defPPr>
              <a:defRPr lang="en-US"/>
            </a:defPPr>
            <a:lvl1pPr marL="0" indent="0" algn="l" defTabSz="914400" rtl="0" eaLnBrk="0" fontAlgn="base" hangingPunct="0">
              <a:lnSpc>
                <a:spcPct val="100000"/>
              </a:lnSpc>
              <a:spcBef>
                <a:spcPct val="0"/>
              </a:spcBef>
              <a:spcAft>
                <a:spcPct val="0"/>
              </a:spcAft>
              <a:buClrTx/>
              <a:buSzTx/>
              <a:buFontTx/>
              <a:buNone/>
              <a:defRPr kumimoji="0" sz="1800" b="1" i="0" u="none" baseline="0">
                <a:solidFill>
                  <a:schemeClr val="tx1"/>
                </a:solidFill>
                <a:effectLst/>
                <a:latin typeface="Times New Roman" pitchFamily="18" charset="0"/>
              </a:defRPr>
            </a:lvl1pPr>
            <a:lvl2pPr marL="457200" indent="0" algn="l" defTabSz="914400" rtl="0" eaLnBrk="0" fontAlgn="base" hangingPunct="0">
              <a:lnSpc>
                <a:spcPct val="100000"/>
              </a:lnSpc>
              <a:spcBef>
                <a:spcPct val="0"/>
              </a:spcBef>
              <a:spcAft>
                <a:spcPct val="0"/>
              </a:spcAft>
              <a:buClrTx/>
              <a:buSzTx/>
              <a:buFontTx/>
              <a:buNone/>
              <a:defRPr kumimoji="0" sz="1800" b="1" i="0" u="none" baseline="0">
                <a:solidFill>
                  <a:schemeClr val="tx1"/>
                </a:solidFill>
                <a:effectLst/>
                <a:latin typeface="Times New Roman" pitchFamily="18" charset="0"/>
              </a:defRPr>
            </a:lvl2pPr>
            <a:lvl3pPr marL="914400" indent="0" algn="l" defTabSz="914400" rtl="0" eaLnBrk="0" fontAlgn="base" hangingPunct="0">
              <a:lnSpc>
                <a:spcPct val="100000"/>
              </a:lnSpc>
              <a:spcBef>
                <a:spcPct val="0"/>
              </a:spcBef>
              <a:spcAft>
                <a:spcPct val="0"/>
              </a:spcAft>
              <a:buClrTx/>
              <a:buSzTx/>
              <a:buFontTx/>
              <a:buNone/>
              <a:defRPr kumimoji="0" sz="1800" b="1" i="0" u="none" baseline="0">
                <a:solidFill>
                  <a:schemeClr val="tx1"/>
                </a:solidFill>
                <a:effectLst/>
                <a:latin typeface="Times New Roman" pitchFamily="18" charset="0"/>
              </a:defRPr>
            </a:lvl3pPr>
            <a:lvl4pPr marL="1371600" indent="0" algn="l" defTabSz="914400" rtl="0" eaLnBrk="0" fontAlgn="base" hangingPunct="0">
              <a:lnSpc>
                <a:spcPct val="100000"/>
              </a:lnSpc>
              <a:spcBef>
                <a:spcPct val="0"/>
              </a:spcBef>
              <a:spcAft>
                <a:spcPct val="0"/>
              </a:spcAft>
              <a:buClrTx/>
              <a:buSzTx/>
              <a:buFontTx/>
              <a:buNone/>
              <a:defRPr kumimoji="0" sz="1800" b="1" i="0" u="none" baseline="0">
                <a:solidFill>
                  <a:schemeClr val="tx1"/>
                </a:solidFill>
                <a:effectLst/>
                <a:latin typeface="Times New Roman" pitchFamily="18" charset="0"/>
              </a:defRPr>
            </a:lvl4pPr>
            <a:lvl5pPr marL="1828800" indent="0" algn="l" defTabSz="914400" rtl="0" eaLnBrk="0" fontAlgn="base" hangingPunct="0">
              <a:lnSpc>
                <a:spcPct val="100000"/>
              </a:lnSpc>
              <a:spcBef>
                <a:spcPct val="0"/>
              </a:spcBef>
              <a:spcAft>
                <a:spcPct val="0"/>
              </a:spcAft>
              <a:buClrTx/>
              <a:buSzTx/>
              <a:buFontTx/>
              <a:buNone/>
              <a:defRPr kumimoji="0" sz="1800" b="1" i="0" u="none" baseline="0">
                <a:solidFill>
                  <a:schemeClr val="tx1"/>
                </a:solidFill>
                <a:effectLst/>
                <a:latin typeface="Times New Roman" pitchFamily="18" charset="0"/>
              </a:defRPr>
            </a:lvl5pPr>
          </a:lstStyle>
          <a:p>
            <a:pPr marL="0" marR="0" lvl="0" indent="0" algn="l" defTabSz="91440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dirty="0" smtClean="0">
                <a:ln>
                  <a:noFill/>
                </a:ln>
                <a:solidFill>
                  <a:schemeClr val="tx1"/>
                </a:solidFill>
                <a:effectLst/>
                <a:uLnTx/>
                <a:uFillTx/>
                <a:latin typeface="+mn-lt" pitchFamily="34" charset="0"/>
                <a:ea typeface="+mn-ea" pitchFamily="34" charset="0"/>
                <a:cs typeface="+mn-cs"/>
              </a:rPr>
              <a:t>Department of </a:t>
            </a:r>
            <a:r>
              <a:rPr kumimoji="0" lang="en-US" sz="1400" b="1" i="0" u="none" strike="noStrike" kern="1200" cap="none" spc="0" normalizeH="0" baseline="0" noProof="0" dirty="0" smtClean="0">
                <a:ln>
                  <a:noFill/>
                </a:ln>
                <a:solidFill>
                  <a:schemeClr val="tx1"/>
                </a:solidFill>
                <a:effectLst/>
                <a:uLnTx/>
                <a:uFillTx/>
                <a:latin typeface="+mn-lt" pitchFamily="34" charset="0"/>
                <a:ea typeface="+mn-ea" pitchFamily="34" charset="0"/>
                <a:cs typeface="+mn-cs"/>
              </a:rPr>
              <a:t>Applied Sciences</a:t>
            </a:r>
            <a:endParaRPr kumimoji="0" lang="en-US" sz="1400" b="1" i="0" u="none" strike="noStrike" kern="1200" cap="none" spc="0" normalizeH="0" baseline="0" noProof="0" dirty="0">
              <a:ln>
                <a:noFill/>
              </a:ln>
              <a:solidFill>
                <a:schemeClr val="tx1"/>
              </a:solidFill>
              <a:effectLst/>
              <a:uLnTx/>
              <a:uFillTx/>
              <a:latin typeface="+mn-lt"/>
              <a:ea typeface="+mn-ea"/>
              <a:cs typeface="+mn-cs"/>
            </a:endParaRPr>
          </a:p>
        </p:txBody>
      </p:sp>
      <p:pic>
        <p:nvPicPr>
          <p:cNvPr id="12294" name="Picture 2" descr="RIMT University"/>
          <p:cNvPicPr>
            <a:picLocks noChangeAspect="1"/>
          </p:cNvPicPr>
          <p:nvPr/>
        </p:nvPicPr>
        <p:blipFill>
          <a:blip r:embed="rId2"/>
          <a:stretch>
            <a:fillRect/>
          </a:stretch>
        </p:blipFill>
        <p:spPr>
          <a:xfrm>
            <a:off x="6943725" y="180975"/>
            <a:ext cx="1970088" cy="895350"/>
          </a:xfrm>
          <a:prstGeom prst="rect">
            <a:avLst/>
          </a:prstGeom>
          <a:noFill/>
          <a:ln>
            <a:noFill/>
            <a:miter lim="800000"/>
          </a:ln>
        </p:spPr>
      </p:pic>
    </p:spTree>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a:xfrm>
            <a:off x="762000" y="914400"/>
            <a:ext cx="6629400" cy="685800"/>
          </a:xfrm>
          <a:prstGeom prst="rect">
            <a:avLst/>
          </a:prstGeom>
        </p:spPr>
        <p:txBody>
          <a:bodyPr vert="horz" lIns="91440" tIns="45720" rIns="91440" bIns="45720" rtlCol="0" anchor="ctr">
            <a:normAutofit fontScale="90000"/>
          </a:bodyPr>
          <a:lstStyle/>
          <a:p>
            <a:pPr marL="0" marR="0" lvl="0" indent="0" algn="ctr" defTabSz="914400" rtl="0" eaLnBrk="1" fontAlgn="auto" latinLnBrk="0" hangingPunct="1">
              <a:lnSpc>
                <a:spcPct val="100000"/>
              </a:lnSpc>
              <a:spcBef>
                <a:spcPct val="0"/>
              </a:spcBef>
              <a:spcAft>
                <a:spcPct val="0"/>
              </a:spcAft>
              <a:buClrTx/>
              <a:buSzTx/>
              <a:buFontTx/>
              <a:buNone/>
              <a:defRPr/>
            </a:pPr>
            <a:r>
              <a:rPr kumimoji="0" lang="en-US" altLang="en-US" sz="4400" b="0" i="0" u="none" strike="noStrike" kern="1200" cap="none" spc="0" normalizeH="0" baseline="0" noProof="0" err="1" smtClean="0">
                <a:ln>
                  <a:noFill/>
                </a:ln>
                <a:solidFill>
                  <a:schemeClr val="tx1"/>
                </a:solidFill>
                <a:effectLst/>
                <a:uLnTx/>
                <a:uFillTx/>
                <a:latin typeface="+mj-lt" pitchFamily="34" charset="0"/>
                <a:ea typeface="+mj-ea" pitchFamily="34" charset="0"/>
                <a:cs typeface="+mj-cs"/>
              </a:rPr>
              <a:t>Kirchoff’s Voltage Law (KVL)</a:t>
            </a:r>
          </a:p>
        </p:txBody>
      </p:sp>
      <p:sp>
        <p:nvSpPr>
          <p:cNvPr id="22531" name="Content Placeholder 2"/>
          <p:cNvSpPr>
            <a:spLocks noGrp="1"/>
          </p:cNvSpPr>
          <p:nvPr>
            <p:ph idx="1"/>
          </p:nvPr>
        </p:nvSpPr>
        <p:spPr>
          <a:xfrm>
            <a:off x="685800" y="1752600"/>
            <a:ext cx="7772400" cy="4114800"/>
          </a:xfrm>
          <a:prstGeom prst="rect">
            <a:avLst/>
          </a:prstGeom>
        </p:spPr>
        <p:txBody>
          <a:bodyPr vert="horz" lIns="91440" tIns="45720" rIns="91440" bIns="45720" rtlCol="0">
            <a:normAutofit lnSpcReduction="10000"/>
          </a:bodyPr>
          <a:lstStyle/>
          <a:p>
            <a:pPr marL="342900" marR="0" lvl="0" indent="-342900" algn="just" defTabSz="914400" rtl="0" eaLnBrk="1" fontAlgn="auto" latinLnBrk="0" hangingPunct="1">
              <a:lnSpc>
                <a:spcPct val="100000"/>
              </a:lnSpc>
              <a:spcBef>
                <a:spcPct val="20000"/>
              </a:spcBef>
              <a:spcAft>
                <a:spcPct val="0"/>
              </a:spcAft>
              <a:buClrTx/>
              <a:buSzTx/>
              <a:buFontTx/>
              <a:buNone/>
              <a:defRPr/>
            </a:pPr>
            <a:r>
              <a:rPr kumimoji="0" lang="en-US" altLang="en-US" sz="3200" b="0" i="0" u="none" strike="noStrike" kern="1200" cap="none" spc="0" normalizeH="0" baseline="0" noProof="0" smtClean="0">
                <a:ln>
                  <a:noFill/>
                </a:ln>
                <a:solidFill>
                  <a:schemeClr val="tx1"/>
                </a:solidFill>
                <a:effectLst/>
                <a:uLnTx/>
                <a:uFillTx/>
                <a:latin typeface="+mn-lt" pitchFamily="34" charset="0"/>
                <a:ea typeface="+mn-ea" pitchFamily="34" charset="0"/>
                <a:cs typeface="+mn-cs"/>
              </a:rPr>
              <a:t>The algebraic sum of voltages around each loop is zero</a:t>
            </a:r>
          </a:p>
          <a:p>
            <a:pPr marL="342900" marR="0" lvl="0" indent="-342900" algn="just" defTabSz="914400" rtl="0" eaLnBrk="1" fontAlgn="auto" latinLnBrk="0" hangingPunct="1">
              <a:lnSpc>
                <a:spcPct val="100000"/>
              </a:lnSpc>
              <a:spcBef>
                <a:spcPct val="20000"/>
              </a:spcBef>
              <a:spcAft>
                <a:spcPct val="0"/>
              </a:spcAft>
              <a:buClrTx/>
              <a:buSzTx/>
              <a:buFontTx/>
              <a:buNone/>
              <a:defRPr/>
            </a:pPr>
            <a:r>
              <a:rPr kumimoji="0" lang="en-US" altLang="en-US" sz="3200" b="0" i="0" u="none" strike="noStrike" kern="1200" cap="none" spc="0" normalizeH="0" baseline="0" noProof="0" smtClean="0">
                <a:ln>
                  <a:noFill/>
                </a:ln>
                <a:solidFill>
                  <a:schemeClr val="tx1"/>
                </a:solidFill>
                <a:effectLst/>
                <a:uLnTx/>
                <a:uFillTx/>
                <a:latin typeface="+mn-lt" pitchFamily="34" charset="0"/>
                <a:ea typeface="+mn-ea" pitchFamily="34" charset="0"/>
                <a:cs typeface="+mn-cs"/>
              </a:rPr>
              <a:t>Beginning with one node, add voltages across each branch in the loop</a:t>
            </a:r>
          </a:p>
          <a:p>
            <a:pPr marL="342900" marR="0" lvl="0" indent="-342900" algn="just" defTabSz="914400" rtl="0" eaLnBrk="1" fontAlgn="auto" latinLnBrk="0" hangingPunct="1">
              <a:lnSpc>
                <a:spcPct val="100000"/>
              </a:lnSpc>
              <a:spcBef>
                <a:spcPct val="20000"/>
              </a:spcBef>
              <a:spcAft>
                <a:spcPct val="0"/>
              </a:spcAft>
              <a:buClrTx/>
              <a:buSzTx/>
              <a:buFontTx/>
              <a:buNone/>
              <a:defRPr/>
            </a:pPr>
            <a:r>
              <a:rPr kumimoji="0" lang="en-US" altLang="en-US" sz="3200" b="0" i="0" u="none" strike="noStrike" kern="1200" cap="none" spc="0" normalizeH="0" baseline="0" noProof="0" smtClean="0">
                <a:ln>
                  <a:noFill/>
                </a:ln>
                <a:solidFill>
                  <a:schemeClr val="tx1"/>
                </a:solidFill>
                <a:effectLst/>
                <a:uLnTx/>
                <a:uFillTx/>
                <a:latin typeface="+mn-lt" pitchFamily="34" charset="0"/>
                <a:ea typeface="+mn-ea" pitchFamily="34" charset="0"/>
                <a:cs typeface="+mn-cs"/>
              </a:rPr>
              <a:t> (if you encounter a + sign first) and subtract voltages (if you encounter a – sign first)</a:t>
            </a:r>
          </a:p>
          <a:p>
            <a:pPr marL="342900" marR="0" lvl="0" indent="-342900" algn="l" defTabSz="914400" rtl="0" eaLnBrk="1" fontAlgn="auto" latinLnBrk="0" hangingPunct="1">
              <a:lnSpc>
                <a:spcPct val="100000"/>
              </a:lnSpc>
              <a:spcBef>
                <a:spcPct val="20000"/>
              </a:spcBef>
              <a:spcAft>
                <a:spcPct val="0"/>
              </a:spcAft>
              <a:buClrTx/>
              <a:buSzTx/>
              <a:buFontTx/>
              <a:buNone/>
              <a:defRPr/>
            </a:pPr>
            <a:r>
              <a:rPr kumimoji="0" lang="el-GR" altLang="en-US" sz="3200" b="0" i="0" u="none" strike="noStrike" kern="1200" cap="none" spc="0" normalizeH="0" baseline="0" noProof="0" smtClean="0">
                <a:ln>
                  <a:noFill/>
                </a:ln>
                <a:solidFill>
                  <a:schemeClr val="tx1"/>
                </a:solidFill>
                <a:effectLst/>
                <a:uLnTx/>
                <a:uFillTx/>
                <a:latin typeface="+mn-lt" pitchFamily="34" charset="0"/>
                <a:ea typeface="+mn-ea" pitchFamily="34" charset="0"/>
                <a:cs typeface="Arial"/>
              </a:rPr>
              <a:t>Σ</a:t>
            </a:r>
            <a:r>
              <a:rPr kumimoji="0" lang="en-US" altLang="en-US" sz="3200" b="0" i="0" u="none" strike="noStrike" kern="1200" cap="none" spc="0" normalizeH="0" baseline="0" noProof="0" smtClean="0">
                <a:ln>
                  <a:noFill/>
                </a:ln>
                <a:solidFill>
                  <a:schemeClr val="tx1"/>
                </a:solidFill>
                <a:effectLst/>
                <a:uLnTx/>
                <a:uFillTx/>
                <a:latin typeface="+mn-lt" pitchFamily="34" charset="0"/>
                <a:ea typeface="+mn-ea" pitchFamily="34" charset="0"/>
                <a:cs typeface="Arial"/>
              </a:rPr>
              <a:t> voltage drops - </a:t>
            </a:r>
            <a:r>
              <a:rPr kumimoji="0" lang="el-GR" altLang="en-US" sz="3200" b="0" i="0" u="none" strike="noStrike" kern="1200" cap="none" spc="0" normalizeH="0" baseline="0" noProof="0" smtClean="0">
                <a:ln>
                  <a:noFill/>
                </a:ln>
                <a:solidFill>
                  <a:schemeClr val="tx1"/>
                </a:solidFill>
                <a:effectLst/>
                <a:uLnTx/>
                <a:uFillTx/>
                <a:latin typeface="+mn-lt" pitchFamily="34" charset="0"/>
                <a:ea typeface="+mn-ea" pitchFamily="34" charset="0"/>
                <a:cs typeface="Arial"/>
              </a:rPr>
              <a:t>Σ</a:t>
            </a:r>
            <a:r>
              <a:rPr kumimoji="0" lang="en-US" altLang="en-US" sz="3200" b="0" i="0" u="none" strike="noStrike" kern="1200" cap="none" spc="0" normalizeH="0" baseline="0" noProof="0" smtClean="0">
                <a:ln>
                  <a:noFill/>
                </a:ln>
                <a:solidFill>
                  <a:schemeClr val="tx1"/>
                </a:solidFill>
                <a:effectLst/>
                <a:uLnTx/>
                <a:uFillTx/>
                <a:latin typeface="+mn-lt" pitchFamily="34" charset="0"/>
                <a:ea typeface="+mn-ea" pitchFamily="34" charset="0"/>
                <a:cs typeface="Arial"/>
              </a:rPr>
              <a:t> voltage rises = 0</a:t>
            </a:r>
          </a:p>
          <a:p>
            <a:pPr marL="342900" marR="0" lvl="0" indent="-342900" algn="l" defTabSz="914400" rtl="0" eaLnBrk="1" fontAlgn="auto" latinLnBrk="0" hangingPunct="1">
              <a:lnSpc>
                <a:spcPct val="100000"/>
              </a:lnSpc>
              <a:spcBef>
                <a:spcPct val="20000"/>
              </a:spcBef>
              <a:spcAft>
                <a:spcPct val="0"/>
              </a:spcAft>
              <a:buClrTx/>
              <a:buSzTx/>
              <a:buFontTx/>
              <a:buNone/>
              <a:defRPr/>
            </a:pPr>
            <a:r>
              <a:rPr kumimoji="0" lang="en-US" altLang="en-US" sz="3200" b="0" i="0" u="none" strike="noStrike" kern="1200" cap="none" spc="0" normalizeH="0" baseline="0" noProof="0" smtClean="0">
                <a:ln>
                  <a:noFill/>
                </a:ln>
                <a:solidFill>
                  <a:schemeClr val="tx1"/>
                </a:solidFill>
                <a:effectLst/>
                <a:uLnTx/>
                <a:uFillTx/>
                <a:latin typeface="+mn-lt" pitchFamily="34" charset="0"/>
                <a:ea typeface="+mn-ea" pitchFamily="34" charset="0"/>
                <a:cs typeface="Arial"/>
              </a:rPr>
              <a:t>Or  </a:t>
            </a:r>
            <a:r>
              <a:rPr kumimoji="0" lang="el-GR" altLang="en-US" sz="3200" b="0" i="0" u="none" strike="noStrike" kern="1200" cap="none" spc="0" normalizeH="0" baseline="0" noProof="0" smtClean="0">
                <a:ln>
                  <a:noFill/>
                </a:ln>
                <a:solidFill>
                  <a:schemeClr val="tx1"/>
                </a:solidFill>
                <a:effectLst/>
                <a:uLnTx/>
                <a:uFillTx/>
                <a:latin typeface="+mn-lt" pitchFamily="34" charset="0"/>
                <a:ea typeface="+mn-ea" pitchFamily="34" charset="0"/>
                <a:cs typeface="Arial"/>
              </a:rPr>
              <a:t>Σ</a:t>
            </a:r>
            <a:r>
              <a:rPr kumimoji="0" lang="en-US" altLang="en-US" sz="3200" b="0" i="0" u="none" strike="noStrike" kern="1200" cap="none" spc="0" normalizeH="0" baseline="0" noProof="0" smtClean="0">
                <a:ln>
                  <a:noFill/>
                </a:ln>
                <a:solidFill>
                  <a:schemeClr val="tx1"/>
                </a:solidFill>
                <a:effectLst/>
                <a:uLnTx/>
                <a:uFillTx/>
                <a:latin typeface="+mn-lt" pitchFamily="34" charset="0"/>
                <a:ea typeface="+mn-ea" pitchFamily="34" charset="0"/>
                <a:cs typeface="Arial"/>
              </a:rPr>
              <a:t> voltage drops = </a:t>
            </a:r>
            <a:r>
              <a:rPr kumimoji="0" lang="el-GR" altLang="en-US" sz="3200" b="0" i="0" u="none" strike="noStrike" kern="1200" cap="none" spc="0" normalizeH="0" baseline="0" noProof="0" smtClean="0">
                <a:ln>
                  <a:noFill/>
                </a:ln>
                <a:solidFill>
                  <a:schemeClr val="tx1"/>
                </a:solidFill>
                <a:effectLst/>
                <a:uLnTx/>
                <a:uFillTx/>
                <a:latin typeface="+mn-lt" pitchFamily="34" charset="0"/>
                <a:ea typeface="+mn-ea" pitchFamily="34" charset="0"/>
                <a:cs typeface="Arial"/>
              </a:rPr>
              <a:t>Σ</a:t>
            </a:r>
            <a:r>
              <a:rPr kumimoji="0" lang="en-US" altLang="en-US" sz="3200" b="0" i="0" u="none" strike="noStrike" kern="1200" cap="none" spc="0" normalizeH="0" baseline="0" noProof="0" smtClean="0">
                <a:ln>
                  <a:noFill/>
                </a:ln>
                <a:solidFill>
                  <a:schemeClr val="tx1"/>
                </a:solidFill>
                <a:effectLst/>
                <a:uLnTx/>
                <a:uFillTx/>
                <a:latin typeface="+mn-lt" pitchFamily="34" charset="0"/>
                <a:ea typeface="+mn-ea" pitchFamily="34" charset="0"/>
                <a:cs typeface="Arial"/>
              </a:rPr>
              <a:t> voltage rises </a:t>
            </a:r>
          </a:p>
          <a:p>
            <a:pPr marL="342900" marR="0" lvl="0" indent="-342900" algn="l" defTabSz="914400" rtl="0" eaLnBrk="1" fontAlgn="auto" latinLnBrk="0" hangingPunct="1">
              <a:lnSpc>
                <a:spcPct val="100000"/>
              </a:lnSpc>
              <a:spcBef>
                <a:spcPct val="20000"/>
              </a:spcBef>
              <a:spcAft>
                <a:spcPct val="0"/>
              </a:spcAft>
              <a:buClrTx/>
              <a:buSzTx/>
              <a:buFontTx/>
              <a:buNone/>
              <a:defRPr/>
            </a:pPr>
            <a:endParaRPr kumimoji="0" lang="en-US" altLang="en-US" sz="3200" b="0" i="0" u="none" strike="noStrike" kern="1200" cap="none" spc="0" normalizeH="0" baseline="0" noProof="0" smtClean="0">
              <a:ln>
                <a:noFill/>
              </a:ln>
              <a:solidFill>
                <a:schemeClr val="tx1"/>
              </a:solidFill>
              <a:effectLst/>
              <a:uLnTx/>
              <a:uFillTx/>
              <a:latin typeface="+mn-lt"/>
              <a:ea typeface="+mn-ea"/>
              <a:cs typeface="+mn-cs"/>
            </a:endParaRPr>
          </a:p>
        </p:txBody>
      </p:sp>
      <p:pic>
        <p:nvPicPr>
          <p:cNvPr id="22532" name="Picture 2" descr="RIMT University"/>
          <p:cNvPicPr>
            <a:picLocks noChangeAspect="1"/>
          </p:cNvPicPr>
          <p:nvPr/>
        </p:nvPicPr>
        <p:blipFill>
          <a:blip r:embed="rId2"/>
          <a:stretch>
            <a:fillRect/>
          </a:stretch>
        </p:blipFill>
        <p:spPr>
          <a:xfrm>
            <a:off x="7239000" y="180975"/>
            <a:ext cx="1674813" cy="895350"/>
          </a:xfrm>
          <a:prstGeom prst="rect">
            <a:avLst/>
          </a:prstGeom>
          <a:noFill/>
          <a:ln>
            <a:noFill/>
            <a:miter lim="800000"/>
          </a:ln>
        </p:spPr>
      </p:pic>
      <p:sp>
        <p:nvSpPr>
          <p:cNvPr id="22533" name="Rectangle 4">
            <a:extLst>
              <a:ext uri="{FF2B5EF4-FFF2-40B4-BE49-F238E27FC236}"/>
            </a:extLst>
          </p:cNvPr>
          <p:cNvSpPr/>
          <p:nvPr/>
        </p:nvSpPr>
        <p:spPr>
          <a:xfrm>
            <a:off x="7713" y="6392862"/>
            <a:ext cx="5707287"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indent="0" algn="l" defTabSz="914400" rtl="0" eaLnBrk="0" fontAlgn="base" hangingPunct="0">
              <a:lnSpc>
                <a:spcPct val="100000"/>
              </a:lnSpc>
              <a:spcBef>
                <a:spcPct val="0"/>
              </a:spcBef>
              <a:spcAft>
                <a:spcPct val="0"/>
              </a:spcAft>
              <a:buClrTx/>
              <a:buSzTx/>
              <a:buFontTx/>
              <a:buNone/>
              <a:defRPr kumimoji="0" sz="1800" b="1" i="0" u="none" baseline="0">
                <a:solidFill>
                  <a:srgbClr val="FFFFFF"/>
                </a:solidFill>
                <a:effectLst/>
                <a:latin typeface="Calibri"/>
              </a:defRPr>
            </a:lvl1pPr>
            <a:lvl2pPr marL="457200" indent="0" algn="l" defTabSz="914400" rtl="0" eaLnBrk="0" fontAlgn="base" hangingPunct="0">
              <a:lnSpc>
                <a:spcPct val="100000"/>
              </a:lnSpc>
              <a:spcBef>
                <a:spcPct val="0"/>
              </a:spcBef>
              <a:spcAft>
                <a:spcPct val="0"/>
              </a:spcAft>
              <a:buClrTx/>
              <a:buSzTx/>
              <a:buFontTx/>
              <a:buNone/>
              <a:defRPr kumimoji="0" sz="1800" b="1" i="0" u="none" baseline="0">
                <a:solidFill>
                  <a:srgbClr val="FFFFFF"/>
                </a:solidFill>
                <a:effectLst/>
                <a:latin typeface="Calibri"/>
              </a:defRPr>
            </a:lvl2pPr>
            <a:lvl3pPr marL="914400" indent="0" algn="l" defTabSz="914400" rtl="0" eaLnBrk="0" fontAlgn="base" hangingPunct="0">
              <a:lnSpc>
                <a:spcPct val="100000"/>
              </a:lnSpc>
              <a:spcBef>
                <a:spcPct val="0"/>
              </a:spcBef>
              <a:spcAft>
                <a:spcPct val="0"/>
              </a:spcAft>
              <a:buClrTx/>
              <a:buSzTx/>
              <a:buFontTx/>
              <a:buNone/>
              <a:defRPr kumimoji="0" sz="1800" b="1" i="0" u="none" baseline="0">
                <a:solidFill>
                  <a:srgbClr val="FFFFFF"/>
                </a:solidFill>
                <a:effectLst/>
                <a:latin typeface="Calibri"/>
              </a:defRPr>
            </a:lvl3pPr>
            <a:lvl4pPr marL="1371600" indent="0" algn="l" defTabSz="914400" rtl="0" eaLnBrk="0" fontAlgn="base" hangingPunct="0">
              <a:lnSpc>
                <a:spcPct val="100000"/>
              </a:lnSpc>
              <a:spcBef>
                <a:spcPct val="0"/>
              </a:spcBef>
              <a:spcAft>
                <a:spcPct val="0"/>
              </a:spcAft>
              <a:buClrTx/>
              <a:buSzTx/>
              <a:buFontTx/>
              <a:buNone/>
              <a:defRPr kumimoji="0" sz="1800" b="1" i="0" u="none" baseline="0">
                <a:solidFill>
                  <a:srgbClr val="FFFFFF"/>
                </a:solidFill>
                <a:effectLst/>
                <a:latin typeface="Calibri"/>
              </a:defRPr>
            </a:lvl4pPr>
            <a:lvl5pPr marL="1828800" indent="0" algn="l" defTabSz="914400" rtl="0" eaLnBrk="0" fontAlgn="base" hangingPunct="0">
              <a:lnSpc>
                <a:spcPct val="100000"/>
              </a:lnSpc>
              <a:spcBef>
                <a:spcPct val="0"/>
              </a:spcBef>
              <a:spcAft>
                <a:spcPct val="0"/>
              </a:spcAft>
              <a:buClrTx/>
              <a:buSzTx/>
              <a:buFontTx/>
              <a:buNone/>
              <a:defRPr kumimoji="0" sz="1800" b="1" i="0" u="none" baseline="0">
                <a:solidFill>
                  <a:srgbClr val="FFFFFF"/>
                </a:solidFill>
                <a:effectLst/>
                <a:latin typeface="Calibri"/>
              </a:defRPr>
            </a:lvl5pPr>
            <a:lvl6pPr>
              <a:defRPr lang="en-US">
                <a:solidFill>
                  <a:srgbClr val="FFFFFF"/>
                </a:solidFill>
                <a:latin typeface="Calibri"/>
              </a:defRPr>
            </a:lvl6pPr>
            <a:lvl7pPr>
              <a:defRPr lang="en-US">
                <a:solidFill>
                  <a:srgbClr val="FFFFFF"/>
                </a:solidFill>
                <a:latin typeface="Calibri"/>
              </a:defRPr>
            </a:lvl7pPr>
            <a:lvl8pPr>
              <a:defRPr lang="en-US">
                <a:solidFill>
                  <a:srgbClr val="FFFFFF"/>
                </a:solidFill>
                <a:latin typeface="Calibri"/>
              </a:defRPr>
            </a:lvl8pPr>
            <a:lvl9pPr>
              <a:defRPr lang="en-US">
                <a:solidFill>
                  <a:srgbClr val="FFFFFF"/>
                </a:solidFill>
                <a:latin typeface="Calibri"/>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GB" sz="1800" b="1" i="0" u="none" strike="noStrike" kern="1200" cap="none" spc="0" normalizeH="0" baseline="0" noProof="0" smtClean="0">
                <a:ln w="22225">
                  <a:noFill/>
                  <a:prstDash val="solid"/>
                </a:ln>
                <a:solidFill>
                  <a:schemeClr val="bg1"/>
                </a:solidFill>
                <a:effectLst/>
                <a:uLnTx/>
                <a:uFillTx/>
                <a:latin typeface="+mn-lt" pitchFamily="34" charset="0"/>
                <a:ea typeface="+mn-ea" pitchFamily="34" charset="0"/>
                <a:cs typeface="+mn-cs"/>
              </a:rPr>
              <a:t>education for life                                          www.rimt.ac.in</a:t>
            </a:r>
            <a:endParaRPr kumimoji="0" lang="en-GB" sz="2000" b="1" i="0" u="none" strike="noStrike" kern="1200" cap="none" spc="0" normalizeH="0" baseline="0" noProof="0">
              <a:ln w="22225">
                <a:noFill/>
                <a:prstDash val="solid"/>
              </a:ln>
              <a:solidFill>
                <a:schemeClr val="bg1"/>
              </a:solidFill>
              <a:effectLst/>
              <a:uLnTx/>
              <a:uFillTx/>
              <a:latin typeface="+mn-lt"/>
              <a:ea typeface="+mn-ea"/>
              <a:cs typeface="+mn-cs"/>
            </a:endParaRPr>
          </a:p>
        </p:txBody>
      </p:sp>
      <p:sp>
        <p:nvSpPr>
          <p:cNvPr id="22534" name="Rectangle 5"/>
          <p:cNvSpPr/>
          <p:nvPr/>
        </p:nvSpPr>
        <p:spPr>
          <a:xfrm>
            <a:off x="5715001" y="6324600"/>
            <a:ext cx="3886200" cy="307777"/>
          </a:xfrm>
          <a:prstGeom prst="rect">
            <a:avLst/>
          </a:prstGeom>
        </p:spPr>
        <p:txBody>
          <a:bodyPr wrap="square">
            <a:spAutoFit/>
          </a:bodyPr>
          <a:lstStyle>
            <a:defPPr>
              <a:defRPr lang="en-US"/>
            </a:defPPr>
            <a:lvl1pPr marL="0" indent="0" algn="l" defTabSz="914400" rtl="0" eaLnBrk="0" fontAlgn="base" hangingPunct="0">
              <a:lnSpc>
                <a:spcPct val="100000"/>
              </a:lnSpc>
              <a:spcBef>
                <a:spcPct val="0"/>
              </a:spcBef>
              <a:spcAft>
                <a:spcPct val="0"/>
              </a:spcAft>
              <a:buClrTx/>
              <a:buSzTx/>
              <a:buFontTx/>
              <a:buNone/>
              <a:defRPr kumimoji="0" sz="1800" b="1" i="0" u="none" baseline="0">
                <a:solidFill>
                  <a:schemeClr val="tx1"/>
                </a:solidFill>
                <a:effectLst/>
                <a:latin typeface="Times New Roman" pitchFamily="18" charset="0"/>
              </a:defRPr>
            </a:lvl1pPr>
            <a:lvl2pPr marL="457200" indent="0" algn="l" defTabSz="914400" rtl="0" eaLnBrk="0" fontAlgn="base" hangingPunct="0">
              <a:lnSpc>
                <a:spcPct val="100000"/>
              </a:lnSpc>
              <a:spcBef>
                <a:spcPct val="0"/>
              </a:spcBef>
              <a:spcAft>
                <a:spcPct val="0"/>
              </a:spcAft>
              <a:buClrTx/>
              <a:buSzTx/>
              <a:buFontTx/>
              <a:buNone/>
              <a:defRPr kumimoji="0" sz="1800" b="1" i="0" u="none" baseline="0">
                <a:solidFill>
                  <a:schemeClr val="tx1"/>
                </a:solidFill>
                <a:effectLst/>
                <a:latin typeface="Times New Roman" pitchFamily="18" charset="0"/>
              </a:defRPr>
            </a:lvl2pPr>
            <a:lvl3pPr marL="914400" indent="0" algn="l" defTabSz="914400" rtl="0" eaLnBrk="0" fontAlgn="base" hangingPunct="0">
              <a:lnSpc>
                <a:spcPct val="100000"/>
              </a:lnSpc>
              <a:spcBef>
                <a:spcPct val="0"/>
              </a:spcBef>
              <a:spcAft>
                <a:spcPct val="0"/>
              </a:spcAft>
              <a:buClrTx/>
              <a:buSzTx/>
              <a:buFontTx/>
              <a:buNone/>
              <a:defRPr kumimoji="0" sz="1800" b="1" i="0" u="none" baseline="0">
                <a:solidFill>
                  <a:schemeClr val="tx1"/>
                </a:solidFill>
                <a:effectLst/>
                <a:latin typeface="Times New Roman" pitchFamily="18" charset="0"/>
              </a:defRPr>
            </a:lvl3pPr>
            <a:lvl4pPr marL="1371600" indent="0" algn="l" defTabSz="914400" rtl="0" eaLnBrk="0" fontAlgn="base" hangingPunct="0">
              <a:lnSpc>
                <a:spcPct val="100000"/>
              </a:lnSpc>
              <a:spcBef>
                <a:spcPct val="0"/>
              </a:spcBef>
              <a:spcAft>
                <a:spcPct val="0"/>
              </a:spcAft>
              <a:buClrTx/>
              <a:buSzTx/>
              <a:buFontTx/>
              <a:buNone/>
              <a:defRPr kumimoji="0" sz="1800" b="1" i="0" u="none" baseline="0">
                <a:solidFill>
                  <a:schemeClr val="tx1"/>
                </a:solidFill>
                <a:effectLst/>
                <a:latin typeface="Times New Roman" pitchFamily="18" charset="0"/>
              </a:defRPr>
            </a:lvl4pPr>
            <a:lvl5pPr marL="1828800" indent="0" algn="l" defTabSz="914400" rtl="0" eaLnBrk="0" fontAlgn="base" hangingPunct="0">
              <a:lnSpc>
                <a:spcPct val="100000"/>
              </a:lnSpc>
              <a:spcBef>
                <a:spcPct val="0"/>
              </a:spcBef>
              <a:spcAft>
                <a:spcPct val="0"/>
              </a:spcAft>
              <a:buClrTx/>
              <a:buSzTx/>
              <a:buFontTx/>
              <a:buNone/>
              <a:defRPr kumimoji="0" sz="1800" b="1" i="0" u="none" baseline="0">
                <a:solidFill>
                  <a:schemeClr val="tx1"/>
                </a:solidFill>
                <a:effectLst/>
                <a:latin typeface="Times New Roman" pitchFamily="18" charset="0"/>
              </a:defRPr>
            </a:lvl5pPr>
          </a:lstStyle>
          <a:p>
            <a:pPr marL="0" marR="0" lvl="0" indent="0" algn="l" defTabSz="91440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dirty="0" smtClean="0">
                <a:ln>
                  <a:noFill/>
                </a:ln>
                <a:solidFill>
                  <a:schemeClr val="tx1"/>
                </a:solidFill>
                <a:effectLst/>
                <a:uLnTx/>
                <a:uFillTx/>
                <a:latin typeface="+mn-lt" pitchFamily="34" charset="0"/>
                <a:ea typeface="+mn-ea" pitchFamily="34" charset="0"/>
                <a:cs typeface="+mn-cs"/>
              </a:rPr>
              <a:t>Department of </a:t>
            </a:r>
            <a:r>
              <a:rPr kumimoji="0" lang="en-US" sz="1400" b="1" i="0" u="none" strike="noStrike" kern="1200" cap="none" spc="0" normalizeH="0" baseline="0" noProof="0" dirty="0" smtClean="0">
                <a:ln>
                  <a:noFill/>
                </a:ln>
                <a:solidFill>
                  <a:schemeClr val="tx1"/>
                </a:solidFill>
                <a:effectLst/>
                <a:uLnTx/>
                <a:uFillTx/>
                <a:latin typeface="+mn-lt" pitchFamily="34" charset="0"/>
                <a:ea typeface="+mn-ea" pitchFamily="34" charset="0"/>
                <a:cs typeface="+mn-cs"/>
              </a:rPr>
              <a:t>Applied Sciences</a:t>
            </a:r>
            <a:endParaRPr kumimoji="0" lang="en-US" sz="1400" b="1"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p:cNvSpPr>
          <p:nvPr>
            <p:ph type="title"/>
          </p:nvPr>
        </p:nvSpPr>
        <p:spPr>
          <a:xfrm>
            <a:off x="457200" y="274638"/>
            <a:ext cx="8229600" cy="1143000"/>
          </a:xfrm>
          <a:noFill/>
          <a:ln>
            <a:miter lim="800000"/>
          </a:ln>
        </p:spPr>
        <p:txBody>
          <a:bodyPr wrap="square" lIns="91440" tIns="45720" rIns="91440" bIns="45720" anchor="ctr" anchorCtr="0"/>
          <a:lstStyle>
            <a:lvl1pPr marL="0" indent="0" algn="ctr" defTabSz="914400" rtl="0" eaLnBrk="1" fontAlgn="base" latinLnBrk="0" hangingPunct="1">
              <a:lnSpc>
                <a:spcPct val="100000"/>
              </a:lnSpc>
              <a:spcBef>
                <a:spcPct val="0"/>
              </a:spcBef>
              <a:spcAft>
                <a:spcPct val="0"/>
              </a:spcAft>
              <a:buClrTx/>
              <a:buSzTx/>
              <a:buFontTx/>
              <a:buNone/>
              <a:defRPr kumimoji="0" lang="en-US" altLang="en-US" sz="4400" b="0" i="0" u="none" kern="1200" baseline="0">
                <a:solidFill>
                  <a:schemeClr val="tx1"/>
                </a:solidFill>
                <a:latin typeface="Calibri" pitchFamily="34" charset="0"/>
                <a:ea typeface="+mj-ea"/>
                <a:cs typeface="+mj-cs"/>
              </a:defRPr>
            </a:lvl1pPr>
          </a:lstStyle>
          <a:p>
            <a:pPr lvl="0"/>
            <a:r>
              <a:t>Circuit Analysis</a:t>
            </a:r>
          </a:p>
        </p:txBody>
      </p:sp>
      <p:sp>
        <p:nvSpPr>
          <p:cNvPr id="23555" name="Rectangle 3"/>
          <p:cNvSpPr>
            <a:spLocks noGrp="1"/>
          </p:cNvSpPr>
          <p:nvPr>
            <p:ph idx="1"/>
          </p:nvPr>
        </p:nvSpPr>
        <p:spPr>
          <a:xfrm>
            <a:off x="457200" y="1524000"/>
            <a:ext cx="7772400" cy="4876800"/>
          </a:xfrm>
          <a:noFill/>
          <a:ln>
            <a:miter lim="800000"/>
          </a:ln>
        </p:spPr>
        <p:txBody>
          <a:bodyPr wrap="square" lIns="91440" tIns="45720" rIns="91440" bIns="45720" anchor="t" anchorCtr="0"/>
          <a:lstStyle>
            <a:lvl1pPr marL="342900" indent="-342900" algn="l" defTabSz="914400" rtl="0" eaLnBrk="1" fontAlgn="base" latinLnBrk="0" hangingPunct="1">
              <a:lnSpc>
                <a:spcPct val="100000"/>
              </a:lnSpc>
              <a:spcBef>
                <a:spcPct val="20000"/>
              </a:spcBef>
              <a:spcAft>
                <a:spcPct val="0"/>
              </a:spcAft>
              <a:buClrTx/>
              <a:buSzTx/>
              <a:buFont typeface="Arial" pitchFamily="34" charset="0"/>
              <a:buChar char="•"/>
              <a:defRPr kumimoji="0" lang="en-US" altLang="en-US" sz="3200" b="0" i="0" u="none" kern="1200" baseline="0">
                <a:solidFill>
                  <a:schemeClr val="tx1"/>
                </a:solidFill>
                <a:effectLst/>
                <a:latin typeface="+mn-lt"/>
                <a:ea typeface="+mn-ea"/>
                <a:cs typeface="+mn-cs"/>
              </a:defRPr>
            </a:lvl1pPr>
            <a:lvl2pPr marL="742950" indent="-285750" algn="l" defTabSz="914400" rtl="0" eaLnBrk="1" fontAlgn="base" latinLnBrk="0" hangingPunct="1">
              <a:lnSpc>
                <a:spcPct val="100000"/>
              </a:lnSpc>
              <a:spcBef>
                <a:spcPct val="20000"/>
              </a:spcBef>
              <a:spcAft>
                <a:spcPct val="0"/>
              </a:spcAft>
              <a:buClrTx/>
              <a:buSzTx/>
              <a:buFont typeface="Arial" pitchFamily="34" charset="0"/>
              <a:buChar char="–"/>
              <a:defRPr kumimoji="0" lang="en-US" altLang="en-US" sz="2800" b="0" i="0" u="none" kern="1200" baseline="0">
                <a:solidFill>
                  <a:schemeClr val="tx1"/>
                </a:solidFill>
                <a:effectLst/>
                <a:latin typeface="+mn-lt"/>
                <a:ea typeface="+mn-ea"/>
                <a:cs typeface="+mn-cs"/>
              </a:defRPr>
            </a:lvl2pPr>
            <a:lvl3pPr marL="1143000" indent="-228600" algn="l" defTabSz="914400" rtl="0" eaLnBrk="1" fontAlgn="base" latinLnBrk="0" hangingPunct="1">
              <a:lnSpc>
                <a:spcPct val="100000"/>
              </a:lnSpc>
              <a:spcBef>
                <a:spcPct val="20000"/>
              </a:spcBef>
              <a:spcAft>
                <a:spcPct val="0"/>
              </a:spcAft>
              <a:buClrTx/>
              <a:buSzTx/>
              <a:buFont typeface="Arial" pitchFamily="34" charset="0"/>
              <a:buChar char="•"/>
              <a:defRPr kumimoji="0" lang="en-US" altLang="en-US" sz="2400" b="0" i="0" u="none" kern="1200" baseline="0">
                <a:solidFill>
                  <a:schemeClr val="tx1"/>
                </a:solidFill>
                <a:effectLst/>
                <a:latin typeface="+mn-lt"/>
                <a:ea typeface="+mn-ea"/>
                <a:cs typeface="+mn-cs"/>
              </a:defRPr>
            </a:lvl3pPr>
            <a:lvl4pPr marL="1600200" indent="-228600" algn="l" defTabSz="914400" rtl="0" eaLnBrk="1" fontAlgn="base" latinLnBrk="0" hangingPunct="1">
              <a:lnSpc>
                <a:spcPct val="100000"/>
              </a:lnSpc>
              <a:spcBef>
                <a:spcPct val="20000"/>
              </a:spcBef>
              <a:spcAft>
                <a:spcPct val="0"/>
              </a:spcAft>
              <a:buClrTx/>
              <a:buSzTx/>
              <a:buFont typeface="Arial" pitchFamily="34" charset="0"/>
              <a:buChar char="–"/>
              <a:defRPr kumimoji="0" lang="en-US" altLang="en-US" sz="2000" b="0" i="0" u="none" kern="1200" baseline="0">
                <a:solidFill>
                  <a:schemeClr val="tx1"/>
                </a:solidFill>
                <a:effectLst/>
                <a:latin typeface="+mn-lt"/>
                <a:ea typeface="+mn-ea"/>
                <a:cs typeface="+mn-cs"/>
              </a:defRPr>
            </a:lvl4pPr>
            <a:lvl5pPr marL="2057400" indent="-228600" algn="l" defTabSz="914400" rtl="0" eaLnBrk="1" fontAlgn="base" latinLnBrk="0" hangingPunct="1">
              <a:lnSpc>
                <a:spcPct val="100000"/>
              </a:lnSpc>
              <a:spcBef>
                <a:spcPct val="20000"/>
              </a:spcBef>
              <a:spcAft>
                <a:spcPct val="0"/>
              </a:spcAft>
              <a:buClrTx/>
              <a:buSzTx/>
              <a:buFont typeface="Arial" pitchFamily="34" charset="0"/>
              <a:buChar char="»"/>
              <a:defRPr kumimoji="0" lang="en-US" altLang="en-US" sz="2000" b="0" i="0" u="none" kern="1200" baseline="0">
                <a:solidFill>
                  <a:schemeClr val="tx1"/>
                </a:solidFill>
                <a:effectLst/>
                <a:latin typeface="+mn-lt"/>
                <a:ea typeface="+mn-ea"/>
                <a:cs typeface="+mn-cs"/>
              </a:defRPr>
            </a:lvl5pPr>
            <a:lvl6pPr marL="2514600" indent="-228600" algn="l" defTabSz="914400" rtl="0" eaLnBrk="1" latinLnBrk="0" hangingPunct="1">
              <a:spcBef>
                <a:spcPct val="20000"/>
              </a:spcBef>
              <a:buFont typeface="Arial" pitchFamily="34" charset="0"/>
              <a:buChar char="•"/>
              <a:defRPr lang="en-US"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en-US"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en-US"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en-US" altLang="en-US" sz="2000" kern="1200">
                <a:solidFill>
                  <a:schemeClr val="tx1"/>
                </a:solidFill>
                <a:latin typeface="+mn-lt"/>
                <a:ea typeface="+mn-ea"/>
                <a:cs typeface="+mn-cs"/>
              </a:defRPr>
            </a:lvl9pPr>
          </a:lstStyle>
          <a:p>
            <a:pPr lvl="0"/>
            <a:r>
              <a:t>When given a circuit with sources and resistors having fixed values, you can use Kirchoff’s two laws and Ohm’s law to determine all branch voltages and currents</a:t>
            </a:r>
          </a:p>
        </p:txBody>
      </p:sp>
      <p:sp>
        <p:nvSpPr>
          <p:cNvPr id="23556" name="Oval 4"/>
          <p:cNvSpPr/>
          <p:nvPr/>
        </p:nvSpPr>
        <p:spPr>
          <a:xfrm>
            <a:off x="3352800" y="4572000"/>
            <a:ext cx="838200" cy="838200"/>
          </a:xfrm>
          <a:prstGeom prst="ellipse">
            <a:avLst/>
          </a:prstGeom>
          <a:solidFill>
            <a:schemeClr val="accent1"/>
          </a:solidFill>
          <a:ln>
            <a:solidFill>
              <a:schemeClr val="tx1"/>
            </a:solidFill>
            <a:miter lim="800000"/>
          </a:ln>
        </p:spPr>
        <p:txBody>
          <a:bodyPr wrap="none" anchor="ctr" anchorCtr="0"/>
          <a:lstStyle>
            <a:defPPr>
              <a:defRPr lang="en-US"/>
            </a:defPPr>
            <a:lvl1pPr marL="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5pPr>
          </a:lstStyle>
          <a:p>
            <a:pPr marL="0" lvl="0" indent="0" algn="ctr" eaLnBrk="1" hangingPunct="1"/>
            <a:endParaRPr lang="en-US" altLang="en-US">
              <a:latin typeface="Arial"/>
            </a:endParaRPr>
          </a:p>
        </p:txBody>
      </p:sp>
      <p:cxnSp>
        <p:nvCxnSpPr>
          <p:cNvPr id="23557" name="Line 5"/>
          <p:cNvCxnSpPr/>
          <p:nvPr/>
        </p:nvCxnSpPr>
        <p:spPr>
          <a:xfrm>
            <a:off x="3733800" y="4114800"/>
            <a:ext cx="1143000" cy="0"/>
          </a:xfrm>
          <a:prstGeom prst="line">
            <a:avLst/>
          </a:prstGeom>
          <a:noFill/>
          <a:ln>
            <a:solidFill>
              <a:schemeClr val="tx1"/>
            </a:solidFill>
            <a:miter lim="800000"/>
          </a:ln>
        </p:spPr>
      </p:cxnSp>
      <p:cxnSp>
        <p:nvCxnSpPr>
          <p:cNvPr id="23558" name="Line 6"/>
          <p:cNvCxnSpPr/>
          <p:nvPr/>
        </p:nvCxnSpPr>
        <p:spPr>
          <a:xfrm flipH="1">
            <a:off x="3733800" y="4114800"/>
            <a:ext cx="0" cy="457200"/>
          </a:xfrm>
          <a:prstGeom prst="line">
            <a:avLst/>
          </a:prstGeom>
          <a:noFill/>
          <a:ln>
            <a:solidFill>
              <a:schemeClr val="tx1"/>
            </a:solidFill>
            <a:miter lim="800000"/>
          </a:ln>
        </p:spPr>
      </p:cxnSp>
      <p:cxnSp>
        <p:nvCxnSpPr>
          <p:cNvPr id="23559" name="Line 7"/>
          <p:cNvCxnSpPr/>
          <p:nvPr/>
        </p:nvCxnSpPr>
        <p:spPr>
          <a:xfrm flipV="1">
            <a:off x="4876800" y="3962400"/>
            <a:ext cx="76200" cy="152400"/>
          </a:xfrm>
          <a:prstGeom prst="line">
            <a:avLst/>
          </a:prstGeom>
          <a:noFill/>
          <a:ln>
            <a:solidFill>
              <a:schemeClr val="tx1"/>
            </a:solidFill>
            <a:miter lim="800000"/>
          </a:ln>
        </p:spPr>
      </p:cxnSp>
      <p:cxnSp>
        <p:nvCxnSpPr>
          <p:cNvPr id="23560" name="Line 8"/>
          <p:cNvCxnSpPr/>
          <p:nvPr/>
        </p:nvCxnSpPr>
        <p:spPr>
          <a:xfrm>
            <a:off x="4953000" y="3962400"/>
            <a:ext cx="152400" cy="304800"/>
          </a:xfrm>
          <a:prstGeom prst="line">
            <a:avLst/>
          </a:prstGeom>
          <a:noFill/>
          <a:ln>
            <a:solidFill>
              <a:schemeClr val="tx1"/>
            </a:solidFill>
            <a:miter lim="800000"/>
          </a:ln>
        </p:spPr>
      </p:cxnSp>
      <p:cxnSp>
        <p:nvCxnSpPr>
          <p:cNvPr id="23561" name="Line 9"/>
          <p:cNvCxnSpPr/>
          <p:nvPr/>
        </p:nvCxnSpPr>
        <p:spPr>
          <a:xfrm flipV="1">
            <a:off x="5105400" y="3962400"/>
            <a:ext cx="152400" cy="304800"/>
          </a:xfrm>
          <a:prstGeom prst="line">
            <a:avLst/>
          </a:prstGeom>
          <a:noFill/>
          <a:ln>
            <a:solidFill>
              <a:schemeClr val="tx1"/>
            </a:solidFill>
            <a:miter lim="800000"/>
          </a:ln>
        </p:spPr>
      </p:cxnSp>
      <p:cxnSp>
        <p:nvCxnSpPr>
          <p:cNvPr id="23562" name="Line 10"/>
          <p:cNvCxnSpPr/>
          <p:nvPr/>
        </p:nvCxnSpPr>
        <p:spPr>
          <a:xfrm>
            <a:off x="5257800" y="3962400"/>
            <a:ext cx="152400" cy="304800"/>
          </a:xfrm>
          <a:prstGeom prst="line">
            <a:avLst/>
          </a:prstGeom>
          <a:noFill/>
          <a:ln>
            <a:solidFill>
              <a:schemeClr val="tx1"/>
            </a:solidFill>
            <a:miter lim="800000"/>
          </a:ln>
        </p:spPr>
      </p:cxnSp>
      <p:cxnSp>
        <p:nvCxnSpPr>
          <p:cNvPr id="23563" name="Line 11"/>
          <p:cNvCxnSpPr/>
          <p:nvPr/>
        </p:nvCxnSpPr>
        <p:spPr>
          <a:xfrm flipV="1">
            <a:off x="5410200" y="4114800"/>
            <a:ext cx="76200" cy="152400"/>
          </a:xfrm>
          <a:prstGeom prst="line">
            <a:avLst/>
          </a:prstGeom>
          <a:noFill/>
          <a:ln>
            <a:solidFill>
              <a:schemeClr val="tx1"/>
            </a:solidFill>
            <a:miter lim="800000"/>
          </a:ln>
        </p:spPr>
      </p:cxnSp>
      <p:cxnSp>
        <p:nvCxnSpPr>
          <p:cNvPr id="23564" name="Line 12"/>
          <p:cNvCxnSpPr/>
          <p:nvPr/>
        </p:nvCxnSpPr>
        <p:spPr>
          <a:xfrm>
            <a:off x="5486400" y="4114800"/>
            <a:ext cx="762000" cy="0"/>
          </a:xfrm>
          <a:prstGeom prst="line">
            <a:avLst/>
          </a:prstGeom>
          <a:noFill/>
          <a:ln>
            <a:solidFill>
              <a:schemeClr val="tx1"/>
            </a:solidFill>
            <a:miter lim="800000"/>
          </a:ln>
        </p:spPr>
      </p:cxnSp>
      <p:cxnSp>
        <p:nvCxnSpPr>
          <p:cNvPr id="23565" name="Line 13"/>
          <p:cNvCxnSpPr/>
          <p:nvPr/>
        </p:nvCxnSpPr>
        <p:spPr>
          <a:xfrm flipH="1">
            <a:off x="6248400" y="4114800"/>
            <a:ext cx="0" cy="533400"/>
          </a:xfrm>
          <a:prstGeom prst="line">
            <a:avLst/>
          </a:prstGeom>
          <a:noFill/>
          <a:ln>
            <a:solidFill>
              <a:schemeClr val="tx1"/>
            </a:solidFill>
            <a:miter lim="800000"/>
          </a:ln>
        </p:spPr>
      </p:cxnSp>
      <p:cxnSp>
        <p:nvCxnSpPr>
          <p:cNvPr id="23566" name="Line 14"/>
          <p:cNvCxnSpPr/>
          <p:nvPr/>
        </p:nvCxnSpPr>
        <p:spPr>
          <a:xfrm>
            <a:off x="6248400" y="4648200"/>
            <a:ext cx="152400" cy="76200"/>
          </a:xfrm>
          <a:prstGeom prst="line">
            <a:avLst/>
          </a:prstGeom>
          <a:noFill/>
          <a:ln>
            <a:solidFill>
              <a:schemeClr val="tx1"/>
            </a:solidFill>
            <a:miter lim="800000"/>
          </a:ln>
        </p:spPr>
      </p:cxnSp>
      <p:cxnSp>
        <p:nvCxnSpPr>
          <p:cNvPr id="23567" name="Line 15"/>
          <p:cNvCxnSpPr/>
          <p:nvPr/>
        </p:nvCxnSpPr>
        <p:spPr>
          <a:xfrm flipH="1">
            <a:off x="6096000" y="4724400"/>
            <a:ext cx="304800" cy="152400"/>
          </a:xfrm>
          <a:prstGeom prst="line">
            <a:avLst/>
          </a:prstGeom>
          <a:noFill/>
          <a:ln>
            <a:solidFill>
              <a:schemeClr val="tx1"/>
            </a:solidFill>
            <a:miter lim="800000"/>
          </a:ln>
        </p:spPr>
      </p:cxnSp>
      <p:cxnSp>
        <p:nvCxnSpPr>
          <p:cNvPr id="23568" name="Line 16"/>
          <p:cNvCxnSpPr/>
          <p:nvPr/>
        </p:nvCxnSpPr>
        <p:spPr>
          <a:xfrm>
            <a:off x="6096000" y="4876800"/>
            <a:ext cx="304800" cy="152400"/>
          </a:xfrm>
          <a:prstGeom prst="line">
            <a:avLst/>
          </a:prstGeom>
          <a:noFill/>
          <a:ln>
            <a:solidFill>
              <a:schemeClr val="tx1"/>
            </a:solidFill>
            <a:miter lim="800000"/>
          </a:ln>
        </p:spPr>
      </p:cxnSp>
      <p:cxnSp>
        <p:nvCxnSpPr>
          <p:cNvPr id="23569" name="Line 17"/>
          <p:cNvCxnSpPr/>
          <p:nvPr/>
        </p:nvCxnSpPr>
        <p:spPr>
          <a:xfrm flipH="1">
            <a:off x="6096000" y="5029200"/>
            <a:ext cx="304800" cy="152400"/>
          </a:xfrm>
          <a:prstGeom prst="line">
            <a:avLst/>
          </a:prstGeom>
          <a:noFill/>
          <a:ln>
            <a:solidFill>
              <a:schemeClr val="tx1"/>
            </a:solidFill>
            <a:miter lim="800000"/>
          </a:ln>
        </p:spPr>
      </p:cxnSp>
      <p:cxnSp>
        <p:nvCxnSpPr>
          <p:cNvPr id="23570" name="Line 18"/>
          <p:cNvCxnSpPr/>
          <p:nvPr/>
        </p:nvCxnSpPr>
        <p:spPr>
          <a:xfrm>
            <a:off x="6096000" y="5181600"/>
            <a:ext cx="152400" cy="76200"/>
          </a:xfrm>
          <a:prstGeom prst="line">
            <a:avLst/>
          </a:prstGeom>
          <a:noFill/>
          <a:ln>
            <a:solidFill>
              <a:schemeClr val="tx1"/>
            </a:solidFill>
            <a:miter lim="800000"/>
          </a:ln>
        </p:spPr>
      </p:cxnSp>
      <p:cxnSp>
        <p:nvCxnSpPr>
          <p:cNvPr id="23571" name="Line 19"/>
          <p:cNvCxnSpPr/>
          <p:nvPr/>
        </p:nvCxnSpPr>
        <p:spPr>
          <a:xfrm flipH="1">
            <a:off x="6248400" y="5257800"/>
            <a:ext cx="0" cy="609600"/>
          </a:xfrm>
          <a:prstGeom prst="line">
            <a:avLst/>
          </a:prstGeom>
          <a:noFill/>
          <a:ln>
            <a:solidFill>
              <a:schemeClr val="tx1"/>
            </a:solidFill>
            <a:miter lim="800000"/>
          </a:ln>
        </p:spPr>
      </p:cxnSp>
      <p:cxnSp>
        <p:nvCxnSpPr>
          <p:cNvPr id="23572" name="Line 20"/>
          <p:cNvCxnSpPr/>
          <p:nvPr/>
        </p:nvCxnSpPr>
        <p:spPr>
          <a:xfrm flipH="1">
            <a:off x="3733800" y="5867400"/>
            <a:ext cx="2514600" cy="0"/>
          </a:xfrm>
          <a:prstGeom prst="line">
            <a:avLst/>
          </a:prstGeom>
          <a:noFill/>
          <a:ln>
            <a:solidFill>
              <a:schemeClr val="tx1"/>
            </a:solidFill>
            <a:miter lim="800000"/>
          </a:ln>
        </p:spPr>
      </p:cxnSp>
      <p:cxnSp>
        <p:nvCxnSpPr>
          <p:cNvPr id="23573" name="Line 21"/>
          <p:cNvCxnSpPr/>
          <p:nvPr/>
        </p:nvCxnSpPr>
        <p:spPr>
          <a:xfrm flipH="1" flipV="1">
            <a:off x="3733800" y="5410200"/>
            <a:ext cx="0" cy="457200"/>
          </a:xfrm>
          <a:prstGeom prst="line">
            <a:avLst/>
          </a:prstGeom>
          <a:noFill/>
          <a:ln>
            <a:solidFill>
              <a:schemeClr val="tx1"/>
            </a:solidFill>
            <a:miter lim="800000"/>
          </a:ln>
        </p:spPr>
      </p:cxnSp>
      <p:sp>
        <p:nvSpPr>
          <p:cNvPr id="23574" name="Text Box 23"/>
          <p:cNvSpPr txBox="1"/>
          <p:nvPr/>
        </p:nvSpPr>
        <p:spPr>
          <a:xfrm>
            <a:off x="3581400" y="4495800"/>
            <a:ext cx="1136650" cy="915988"/>
          </a:xfrm>
          <a:prstGeom prst="rect">
            <a:avLst/>
          </a:prstGeom>
          <a:noFill/>
          <a:ln>
            <a:noFill/>
            <a:miter lim="800000"/>
          </a:ln>
        </p:spPr>
        <p:txBody>
          <a:bodyPr wrap="none">
            <a:spAutoFit/>
          </a:bodyPr>
          <a:lstStyle>
            <a:defPPr>
              <a:defRPr lang="en-US"/>
            </a:defPPr>
            <a:lvl1pPr marL="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5pPr>
          </a:lstStyle>
          <a:p>
            <a:pPr marL="0" lvl="0" indent="0" eaLnBrk="1" hangingPunct="1"/>
            <a:r>
              <a:rPr lang="en-US" altLang="en-US">
                <a:latin typeface="Arial"/>
              </a:rPr>
              <a:t>+</a:t>
            </a:r>
          </a:p>
          <a:p>
            <a:pPr marL="0" lvl="0" indent="0" eaLnBrk="1" hangingPunct="1"/>
            <a:r>
              <a:rPr lang="en-US" altLang="en-US">
                <a:latin typeface="Arial"/>
              </a:rPr>
              <a:t>        12 v</a:t>
            </a:r>
          </a:p>
          <a:p>
            <a:pPr marL="0" lvl="0" indent="0" eaLnBrk="1" hangingPunct="1"/>
            <a:r>
              <a:rPr lang="en-US" altLang="en-US">
                <a:latin typeface="Arial"/>
              </a:rPr>
              <a:t> -</a:t>
            </a:r>
          </a:p>
        </p:txBody>
      </p:sp>
      <p:cxnSp>
        <p:nvCxnSpPr>
          <p:cNvPr id="23575" name="Line 24"/>
          <p:cNvCxnSpPr/>
          <p:nvPr/>
        </p:nvCxnSpPr>
        <p:spPr>
          <a:xfrm>
            <a:off x="5943600" y="3962400"/>
            <a:ext cx="457200" cy="0"/>
          </a:xfrm>
          <a:prstGeom prst="line">
            <a:avLst/>
          </a:prstGeom>
          <a:noFill/>
          <a:ln w="38100">
            <a:solidFill>
              <a:schemeClr val="tx1"/>
            </a:solidFill>
            <a:miter lim="800000"/>
          </a:ln>
        </p:spPr>
      </p:cxnSp>
      <p:cxnSp>
        <p:nvCxnSpPr>
          <p:cNvPr id="23576" name="Line 25"/>
          <p:cNvCxnSpPr/>
          <p:nvPr/>
        </p:nvCxnSpPr>
        <p:spPr>
          <a:xfrm flipH="1">
            <a:off x="6400800" y="3962400"/>
            <a:ext cx="0" cy="381000"/>
          </a:xfrm>
          <a:prstGeom prst="line">
            <a:avLst/>
          </a:prstGeom>
          <a:noFill/>
          <a:ln w="38100">
            <a:solidFill>
              <a:schemeClr val="tx1"/>
            </a:solidFill>
            <a:miter lim="800000"/>
            <a:tailEnd type="triangle"/>
          </a:ln>
        </p:spPr>
      </p:cxnSp>
      <p:sp>
        <p:nvSpPr>
          <p:cNvPr id="23577" name="Text Box 26"/>
          <p:cNvSpPr txBox="1"/>
          <p:nvPr/>
        </p:nvSpPr>
        <p:spPr>
          <a:xfrm>
            <a:off x="6461125" y="3846513"/>
            <a:ext cx="247650" cy="366712"/>
          </a:xfrm>
          <a:prstGeom prst="rect">
            <a:avLst/>
          </a:prstGeom>
          <a:noFill/>
          <a:ln>
            <a:noFill/>
            <a:miter lim="800000"/>
          </a:ln>
        </p:spPr>
        <p:txBody>
          <a:bodyPr wrap="none">
            <a:spAutoFit/>
          </a:bodyPr>
          <a:lstStyle>
            <a:defPPr>
              <a:defRPr lang="en-US"/>
            </a:defPPr>
            <a:lvl1pPr marL="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5pPr>
          </a:lstStyle>
          <a:p>
            <a:pPr marL="0" lvl="0" indent="0" eaLnBrk="1" hangingPunct="1"/>
            <a:r>
              <a:rPr lang="en-US" altLang="en-US">
                <a:latin typeface="Arial"/>
              </a:rPr>
              <a:t>I</a:t>
            </a:r>
          </a:p>
        </p:txBody>
      </p:sp>
      <p:sp>
        <p:nvSpPr>
          <p:cNvPr id="23578" name="Text Box 27"/>
          <p:cNvSpPr txBox="1"/>
          <p:nvPr/>
        </p:nvSpPr>
        <p:spPr>
          <a:xfrm>
            <a:off x="4953000" y="4191000"/>
            <a:ext cx="493713" cy="366713"/>
          </a:xfrm>
          <a:prstGeom prst="rect">
            <a:avLst/>
          </a:prstGeom>
          <a:noFill/>
          <a:ln>
            <a:noFill/>
            <a:miter lim="800000"/>
          </a:ln>
        </p:spPr>
        <p:txBody>
          <a:bodyPr wrap="none">
            <a:spAutoFit/>
          </a:bodyPr>
          <a:lstStyle>
            <a:defPPr>
              <a:defRPr lang="en-US"/>
            </a:defPPr>
            <a:lvl1pPr marL="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5pPr>
          </a:lstStyle>
          <a:p>
            <a:pPr marL="0" lvl="0" indent="0" eaLnBrk="1" hangingPunct="1"/>
            <a:r>
              <a:rPr lang="en-US" altLang="en-US">
                <a:latin typeface="Arial"/>
              </a:rPr>
              <a:t>7</a:t>
            </a:r>
            <a:r>
              <a:rPr lang="el-GR" altLang="en-US">
                <a:latin typeface="Arial"/>
                <a:ea typeface="Arial"/>
              </a:rPr>
              <a:t>Ω</a:t>
            </a:r>
          </a:p>
        </p:txBody>
      </p:sp>
      <p:sp>
        <p:nvSpPr>
          <p:cNvPr id="23579" name="Text Box 28"/>
          <p:cNvSpPr txBox="1"/>
          <p:nvPr/>
        </p:nvSpPr>
        <p:spPr>
          <a:xfrm>
            <a:off x="5562600" y="4724400"/>
            <a:ext cx="493713" cy="366713"/>
          </a:xfrm>
          <a:prstGeom prst="rect">
            <a:avLst/>
          </a:prstGeom>
          <a:noFill/>
          <a:ln>
            <a:noFill/>
            <a:miter lim="800000"/>
          </a:ln>
        </p:spPr>
        <p:txBody>
          <a:bodyPr wrap="none">
            <a:spAutoFit/>
          </a:bodyPr>
          <a:lstStyle>
            <a:defPPr>
              <a:defRPr lang="en-US"/>
            </a:defPPr>
            <a:lvl1pPr marL="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5pPr>
          </a:lstStyle>
          <a:p>
            <a:pPr marL="0" lvl="0" indent="0" eaLnBrk="1" hangingPunct="1"/>
            <a:r>
              <a:rPr lang="en-US" altLang="en-US">
                <a:latin typeface="Arial"/>
              </a:rPr>
              <a:t>3</a:t>
            </a:r>
            <a:r>
              <a:rPr lang="el-GR" altLang="en-US">
                <a:latin typeface="Arial"/>
                <a:ea typeface="Arial"/>
              </a:rPr>
              <a:t>Ω</a:t>
            </a:r>
          </a:p>
        </p:txBody>
      </p:sp>
      <p:sp>
        <p:nvSpPr>
          <p:cNvPr id="23580" name="Text Box 29"/>
          <p:cNvSpPr txBox="1"/>
          <p:nvPr/>
        </p:nvSpPr>
        <p:spPr>
          <a:xfrm>
            <a:off x="3336925" y="3846513"/>
            <a:ext cx="349250" cy="366712"/>
          </a:xfrm>
          <a:prstGeom prst="rect">
            <a:avLst/>
          </a:prstGeom>
          <a:noFill/>
          <a:ln>
            <a:noFill/>
            <a:miter lim="800000"/>
          </a:ln>
        </p:spPr>
        <p:txBody>
          <a:bodyPr wrap="none">
            <a:spAutoFit/>
          </a:bodyPr>
          <a:lstStyle>
            <a:defPPr>
              <a:defRPr lang="en-US"/>
            </a:defPPr>
            <a:lvl1pPr marL="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5pPr>
          </a:lstStyle>
          <a:p>
            <a:pPr marL="0" lvl="0" indent="0" eaLnBrk="1" hangingPunct="1"/>
            <a:r>
              <a:rPr lang="en-US" altLang="en-US">
                <a:latin typeface="Arial"/>
              </a:rPr>
              <a:t>A</a:t>
            </a:r>
          </a:p>
        </p:txBody>
      </p:sp>
      <p:sp>
        <p:nvSpPr>
          <p:cNvPr id="23581" name="Text Box 30"/>
          <p:cNvSpPr txBox="1"/>
          <p:nvPr/>
        </p:nvSpPr>
        <p:spPr>
          <a:xfrm>
            <a:off x="5943600" y="4114800"/>
            <a:ext cx="349250" cy="366713"/>
          </a:xfrm>
          <a:prstGeom prst="rect">
            <a:avLst/>
          </a:prstGeom>
          <a:noFill/>
          <a:ln>
            <a:noFill/>
            <a:miter lim="800000"/>
          </a:ln>
        </p:spPr>
        <p:txBody>
          <a:bodyPr wrap="none">
            <a:spAutoFit/>
          </a:bodyPr>
          <a:lstStyle>
            <a:defPPr>
              <a:defRPr lang="en-US"/>
            </a:defPPr>
            <a:lvl1pPr marL="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5pPr>
          </a:lstStyle>
          <a:p>
            <a:pPr marL="0" lvl="0" indent="0" eaLnBrk="1" hangingPunct="1"/>
            <a:r>
              <a:rPr lang="en-US" altLang="en-US">
                <a:latin typeface="Arial"/>
              </a:rPr>
              <a:t>B</a:t>
            </a:r>
          </a:p>
        </p:txBody>
      </p:sp>
      <p:sp>
        <p:nvSpPr>
          <p:cNvPr id="23582" name="Text Box 31"/>
          <p:cNvSpPr txBox="1"/>
          <p:nvPr/>
        </p:nvSpPr>
        <p:spPr>
          <a:xfrm>
            <a:off x="4724400" y="5867400"/>
            <a:ext cx="349250" cy="366713"/>
          </a:xfrm>
          <a:prstGeom prst="rect">
            <a:avLst/>
          </a:prstGeom>
          <a:noFill/>
          <a:ln>
            <a:noFill/>
            <a:miter lim="800000"/>
          </a:ln>
        </p:spPr>
        <p:txBody>
          <a:bodyPr wrap="none">
            <a:spAutoFit/>
          </a:bodyPr>
          <a:lstStyle>
            <a:defPPr>
              <a:defRPr lang="en-US"/>
            </a:defPPr>
            <a:lvl1pPr marL="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5pPr>
          </a:lstStyle>
          <a:p>
            <a:pPr marL="0" lvl="0" indent="0" eaLnBrk="1" hangingPunct="1"/>
            <a:r>
              <a:rPr lang="en-US" altLang="en-US">
                <a:latin typeface="Arial"/>
              </a:rPr>
              <a:t>C</a:t>
            </a:r>
          </a:p>
        </p:txBody>
      </p:sp>
      <p:sp>
        <p:nvSpPr>
          <p:cNvPr id="23583" name="Text Box 33"/>
          <p:cNvSpPr txBox="1"/>
          <p:nvPr/>
        </p:nvSpPr>
        <p:spPr>
          <a:xfrm>
            <a:off x="4556125" y="3617913"/>
            <a:ext cx="1146175" cy="366712"/>
          </a:xfrm>
          <a:prstGeom prst="rect">
            <a:avLst/>
          </a:prstGeom>
          <a:noFill/>
          <a:ln>
            <a:noFill/>
            <a:miter lim="800000"/>
          </a:ln>
        </p:spPr>
        <p:txBody>
          <a:bodyPr wrap="none">
            <a:spAutoFit/>
          </a:bodyPr>
          <a:lstStyle>
            <a:defPPr>
              <a:defRPr lang="en-US"/>
            </a:defPPr>
            <a:lvl1pPr marL="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5pPr>
          </a:lstStyle>
          <a:p>
            <a:pPr marL="0" lvl="0" indent="0" eaLnBrk="1" hangingPunct="1"/>
            <a:r>
              <a:rPr lang="en-US" altLang="en-US">
                <a:latin typeface="Arial"/>
              </a:rPr>
              <a:t>+    V</a:t>
            </a:r>
            <a:r>
              <a:rPr lang="en-US" altLang="en-US" baseline="-25000">
                <a:latin typeface="Arial"/>
              </a:rPr>
              <a:t>AB</a:t>
            </a:r>
            <a:r>
              <a:rPr lang="en-US" altLang="en-US">
                <a:latin typeface="Arial"/>
              </a:rPr>
              <a:t>  -</a:t>
            </a:r>
          </a:p>
        </p:txBody>
      </p:sp>
      <p:sp>
        <p:nvSpPr>
          <p:cNvPr id="23584" name="Text Box 34"/>
          <p:cNvSpPr txBox="1"/>
          <p:nvPr/>
        </p:nvSpPr>
        <p:spPr>
          <a:xfrm>
            <a:off x="6400800" y="4343400"/>
            <a:ext cx="619125" cy="1465263"/>
          </a:xfrm>
          <a:prstGeom prst="rect">
            <a:avLst/>
          </a:prstGeom>
          <a:noFill/>
          <a:ln>
            <a:noFill/>
            <a:miter lim="800000"/>
          </a:ln>
        </p:spPr>
        <p:txBody>
          <a:bodyPr wrap="none">
            <a:spAutoFit/>
          </a:bodyPr>
          <a:lstStyle>
            <a:defPPr>
              <a:defRPr lang="en-US"/>
            </a:defPPr>
            <a:lvl1pPr marL="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5pPr>
          </a:lstStyle>
          <a:p>
            <a:pPr marL="0" lvl="0" indent="0" eaLnBrk="1" hangingPunct="1"/>
            <a:r>
              <a:rPr lang="en-US" altLang="en-US">
                <a:latin typeface="Arial"/>
              </a:rPr>
              <a:t>+</a:t>
            </a:r>
          </a:p>
          <a:p>
            <a:pPr marL="0" lvl="0" indent="0" eaLnBrk="1" hangingPunct="1"/>
            <a:endParaRPr lang="en-US" altLang="en-US">
              <a:latin typeface="Arial"/>
            </a:endParaRPr>
          </a:p>
          <a:p>
            <a:pPr marL="0" lvl="0" indent="0" eaLnBrk="1" hangingPunct="1"/>
            <a:r>
              <a:rPr lang="en-US" altLang="en-US">
                <a:latin typeface="Arial"/>
              </a:rPr>
              <a:t> V</a:t>
            </a:r>
            <a:r>
              <a:rPr lang="en-US" altLang="en-US" baseline="-25000">
                <a:latin typeface="Arial"/>
              </a:rPr>
              <a:t>BC</a:t>
            </a:r>
          </a:p>
          <a:p>
            <a:pPr marL="0" lvl="0" indent="0" eaLnBrk="1" hangingPunct="1"/>
            <a:endParaRPr lang="en-US" altLang="en-US">
              <a:latin typeface="Arial"/>
            </a:endParaRPr>
          </a:p>
          <a:p>
            <a:pPr marL="0" lvl="0" indent="0" eaLnBrk="1" hangingPunct="1"/>
            <a:r>
              <a:rPr lang="en-US" altLang="en-US">
                <a:latin typeface="Arial"/>
              </a:rPr>
              <a:t> -</a:t>
            </a:r>
          </a:p>
        </p:txBody>
      </p:sp>
      <p:pic>
        <p:nvPicPr>
          <p:cNvPr id="23585" name="Picture 2" descr="RIMT University"/>
          <p:cNvPicPr>
            <a:picLocks noChangeAspect="1"/>
          </p:cNvPicPr>
          <p:nvPr/>
        </p:nvPicPr>
        <p:blipFill>
          <a:blip r:embed="rId2"/>
          <a:stretch>
            <a:fillRect/>
          </a:stretch>
        </p:blipFill>
        <p:spPr>
          <a:xfrm>
            <a:off x="6943725" y="180975"/>
            <a:ext cx="1970088" cy="895350"/>
          </a:xfrm>
          <a:prstGeom prst="rect">
            <a:avLst/>
          </a:prstGeom>
          <a:noFill/>
          <a:ln>
            <a:noFill/>
            <a:miter lim="800000"/>
          </a:ln>
        </p:spPr>
      </p:pic>
      <p:sp>
        <p:nvSpPr>
          <p:cNvPr id="23586" name="Rectangle 33">
            <a:extLst>
              <a:ext uri="{FF2B5EF4-FFF2-40B4-BE49-F238E27FC236}"/>
            </a:extLst>
          </p:cNvPr>
          <p:cNvSpPr/>
          <p:nvPr/>
        </p:nvSpPr>
        <p:spPr>
          <a:xfrm>
            <a:off x="7713" y="6392862"/>
            <a:ext cx="5707287"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indent="0" algn="l" defTabSz="914400" rtl="0" eaLnBrk="0" fontAlgn="base" hangingPunct="0">
              <a:lnSpc>
                <a:spcPct val="100000"/>
              </a:lnSpc>
              <a:spcBef>
                <a:spcPct val="0"/>
              </a:spcBef>
              <a:spcAft>
                <a:spcPct val="0"/>
              </a:spcAft>
              <a:buClrTx/>
              <a:buSzTx/>
              <a:buFontTx/>
              <a:buNone/>
              <a:defRPr kumimoji="0" sz="1800" b="1" i="0" u="none" baseline="0">
                <a:solidFill>
                  <a:srgbClr val="FFFFFF"/>
                </a:solidFill>
                <a:effectLst/>
                <a:latin typeface="Calibri"/>
              </a:defRPr>
            </a:lvl1pPr>
            <a:lvl2pPr marL="457200" indent="0" algn="l" defTabSz="914400" rtl="0" eaLnBrk="0" fontAlgn="base" hangingPunct="0">
              <a:lnSpc>
                <a:spcPct val="100000"/>
              </a:lnSpc>
              <a:spcBef>
                <a:spcPct val="0"/>
              </a:spcBef>
              <a:spcAft>
                <a:spcPct val="0"/>
              </a:spcAft>
              <a:buClrTx/>
              <a:buSzTx/>
              <a:buFontTx/>
              <a:buNone/>
              <a:defRPr kumimoji="0" sz="1800" b="1" i="0" u="none" baseline="0">
                <a:solidFill>
                  <a:srgbClr val="FFFFFF"/>
                </a:solidFill>
                <a:effectLst/>
                <a:latin typeface="Calibri"/>
              </a:defRPr>
            </a:lvl2pPr>
            <a:lvl3pPr marL="914400" indent="0" algn="l" defTabSz="914400" rtl="0" eaLnBrk="0" fontAlgn="base" hangingPunct="0">
              <a:lnSpc>
                <a:spcPct val="100000"/>
              </a:lnSpc>
              <a:spcBef>
                <a:spcPct val="0"/>
              </a:spcBef>
              <a:spcAft>
                <a:spcPct val="0"/>
              </a:spcAft>
              <a:buClrTx/>
              <a:buSzTx/>
              <a:buFontTx/>
              <a:buNone/>
              <a:defRPr kumimoji="0" sz="1800" b="1" i="0" u="none" baseline="0">
                <a:solidFill>
                  <a:srgbClr val="FFFFFF"/>
                </a:solidFill>
                <a:effectLst/>
                <a:latin typeface="Calibri"/>
              </a:defRPr>
            </a:lvl3pPr>
            <a:lvl4pPr marL="1371600" indent="0" algn="l" defTabSz="914400" rtl="0" eaLnBrk="0" fontAlgn="base" hangingPunct="0">
              <a:lnSpc>
                <a:spcPct val="100000"/>
              </a:lnSpc>
              <a:spcBef>
                <a:spcPct val="0"/>
              </a:spcBef>
              <a:spcAft>
                <a:spcPct val="0"/>
              </a:spcAft>
              <a:buClrTx/>
              <a:buSzTx/>
              <a:buFontTx/>
              <a:buNone/>
              <a:defRPr kumimoji="0" sz="1800" b="1" i="0" u="none" baseline="0">
                <a:solidFill>
                  <a:srgbClr val="FFFFFF"/>
                </a:solidFill>
                <a:effectLst/>
                <a:latin typeface="Calibri"/>
              </a:defRPr>
            </a:lvl4pPr>
            <a:lvl5pPr marL="1828800" indent="0" algn="l" defTabSz="914400" rtl="0" eaLnBrk="0" fontAlgn="base" hangingPunct="0">
              <a:lnSpc>
                <a:spcPct val="100000"/>
              </a:lnSpc>
              <a:spcBef>
                <a:spcPct val="0"/>
              </a:spcBef>
              <a:spcAft>
                <a:spcPct val="0"/>
              </a:spcAft>
              <a:buClrTx/>
              <a:buSzTx/>
              <a:buFontTx/>
              <a:buNone/>
              <a:defRPr kumimoji="0" sz="1800" b="1" i="0" u="none" baseline="0">
                <a:solidFill>
                  <a:srgbClr val="FFFFFF"/>
                </a:solidFill>
                <a:effectLst/>
                <a:latin typeface="Calibri"/>
              </a:defRPr>
            </a:lvl5pPr>
            <a:lvl6pPr>
              <a:defRPr lang="en-US">
                <a:solidFill>
                  <a:srgbClr val="FFFFFF"/>
                </a:solidFill>
                <a:latin typeface="Calibri"/>
              </a:defRPr>
            </a:lvl6pPr>
            <a:lvl7pPr>
              <a:defRPr lang="en-US">
                <a:solidFill>
                  <a:srgbClr val="FFFFFF"/>
                </a:solidFill>
                <a:latin typeface="Calibri"/>
              </a:defRPr>
            </a:lvl7pPr>
            <a:lvl8pPr>
              <a:defRPr lang="en-US">
                <a:solidFill>
                  <a:srgbClr val="FFFFFF"/>
                </a:solidFill>
                <a:latin typeface="Calibri"/>
              </a:defRPr>
            </a:lvl8pPr>
            <a:lvl9pPr>
              <a:defRPr lang="en-US">
                <a:solidFill>
                  <a:srgbClr val="FFFFFF"/>
                </a:solidFill>
                <a:latin typeface="Calibri"/>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GB" sz="1800" b="1" i="0" u="none" strike="noStrike" kern="1200" cap="none" spc="0" normalizeH="0" baseline="0" noProof="0" smtClean="0">
                <a:ln w="22225">
                  <a:noFill/>
                  <a:prstDash val="solid"/>
                </a:ln>
                <a:solidFill>
                  <a:schemeClr val="bg1"/>
                </a:solidFill>
                <a:effectLst/>
                <a:uLnTx/>
                <a:uFillTx/>
                <a:latin typeface="+mn-lt" pitchFamily="34" charset="0"/>
                <a:ea typeface="+mn-ea" pitchFamily="34" charset="0"/>
                <a:cs typeface="+mn-cs"/>
              </a:rPr>
              <a:t>education for life                                          www.rimt.ac.in</a:t>
            </a:r>
            <a:endParaRPr kumimoji="0" lang="en-GB" sz="2000" b="1" i="0" u="none" strike="noStrike" kern="1200" cap="none" spc="0" normalizeH="0" baseline="0" noProof="0">
              <a:ln w="22225">
                <a:noFill/>
                <a:prstDash val="solid"/>
              </a:ln>
              <a:solidFill>
                <a:schemeClr val="bg1"/>
              </a:solidFill>
              <a:effectLst/>
              <a:uLnTx/>
              <a:uFillTx/>
              <a:latin typeface="+mn-lt"/>
              <a:ea typeface="+mn-ea"/>
              <a:cs typeface="+mn-cs"/>
            </a:endParaRPr>
          </a:p>
        </p:txBody>
      </p:sp>
      <p:sp>
        <p:nvSpPr>
          <p:cNvPr id="23587" name="Rectangle 34"/>
          <p:cNvSpPr/>
          <p:nvPr/>
        </p:nvSpPr>
        <p:spPr>
          <a:xfrm>
            <a:off x="5715001" y="6324600"/>
            <a:ext cx="3886200" cy="307777"/>
          </a:xfrm>
          <a:prstGeom prst="rect">
            <a:avLst/>
          </a:prstGeom>
        </p:spPr>
        <p:txBody>
          <a:bodyPr wrap="square">
            <a:spAutoFit/>
          </a:bodyPr>
          <a:lstStyle>
            <a:defPPr>
              <a:defRPr lang="en-US"/>
            </a:defPPr>
            <a:lvl1pPr marL="0" indent="0" algn="l" defTabSz="914400" rtl="0" eaLnBrk="0" fontAlgn="base" hangingPunct="0">
              <a:lnSpc>
                <a:spcPct val="100000"/>
              </a:lnSpc>
              <a:spcBef>
                <a:spcPct val="0"/>
              </a:spcBef>
              <a:spcAft>
                <a:spcPct val="0"/>
              </a:spcAft>
              <a:buClrTx/>
              <a:buSzTx/>
              <a:buFontTx/>
              <a:buNone/>
              <a:defRPr kumimoji="0" sz="1800" b="1" i="0" u="none" baseline="0">
                <a:solidFill>
                  <a:schemeClr val="tx1"/>
                </a:solidFill>
                <a:effectLst/>
                <a:latin typeface="Times New Roman" pitchFamily="18" charset="0"/>
              </a:defRPr>
            </a:lvl1pPr>
            <a:lvl2pPr marL="457200" indent="0" algn="l" defTabSz="914400" rtl="0" eaLnBrk="0" fontAlgn="base" hangingPunct="0">
              <a:lnSpc>
                <a:spcPct val="100000"/>
              </a:lnSpc>
              <a:spcBef>
                <a:spcPct val="0"/>
              </a:spcBef>
              <a:spcAft>
                <a:spcPct val="0"/>
              </a:spcAft>
              <a:buClrTx/>
              <a:buSzTx/>
              <a:buFontTx/>
              <a:buNone/>
              <a:defRPr kumimoji="0" sz="1800" b="1" i="0" u="none" baseline="0">
                <a:solidFill>
                  <a:schemeClr val="tx1"/>
                </a:solidFill>
                <a:effectLst/>
                <a:latin typeface="Times New Roman" pitchFamily="18" charset="0"/>
              </a:defRPr>
            </a:lvl2pPr>
            <a:lvl3pPr marL="914400" indent="0" algn="l" defTabSz="914400" rtl="0" eaLnBrk="0" fontAlgn="base" hangingPunct="0">
              <a:lnSpc>
                <a:spcPct val="100000"/>
              </a:lnSpc>
              <a:spcBef>
                <a:spcPct val="0"/>
              </a:spcBef>
              <a:spcAft>
                <a:spcPct val="0"/>
              </a:spcAft>
              <a:buClrTx/>
              <a:buSzTx/>
              <a:buFontTx/>
              <a:buNone/>
              <a:defRPr kumimoji="0" sz="1800" b="1" i="0" u="none" baseline="0">
                <a:solidFill>
                  <a:schemeClr val="tx1"/>
                </a:solidFill>
                <a:effectLst/>
                <a:latin typeface="Times New Roman" pitchFamily="18" charset="0"/>
              </a:defRPr>
            </a:lvl3pPr>
            <a:lvl4pPr marL="1371600" indent="0" algn="l" defTabSz="914400" rtl="0" eaLnBrk="0" fontAlgn="base" hangingPunct="0">
              <a:lnSpc>
                <a:spcPct val="100000"/>
              </a:lnSpc>
              <a:spcBef>
                <a:spcPct val="0"/>
              </a:spcBef>
              <a:spcAft>
                <a:spcPct val="0"/>
              </a:spcAft>
              <a:buClrTx/>
              <a:buSzTx/>
              <a:buFontTx/>
              <a:buNone/>
              <a:defRPr kumimoji="0" sz="1800" b="1" i="0" u="none" baseline="0">
                <a:solidFill>
                  <a:schemeClr val="tx1"/>
                </a:solidFill>
                <a:effectLst/>
                <a:latin typeface="Times New Roman" pitchFamily="18" charset="0"/>
              </a:defRPr>
            </a:lvl4pPr>
            <a:lvl5pPr marL="1828800" indent="0" algn="l" defTabSz="914400" rtl="0" eaLnBrk="0" fontAlgn="base" hangingPunct="0">
              <a:lnSpc>
                <a:spcPct val="100000"/>
              </a:lnSpc>
              <a:spcBef>
                <a:spcPct val="0"/>
              </a:spcBef>
              <a:spcAft>
                <a:spcPct val="0"/>
              </a:spcAft>
              <a:buClrTx/>
              <a:buSzTx/>
              <a:buFontTx/>
              <a:buNone/>
              <a:defRPr kumimoji="0" sz="1800" b="1" i="0" u="none" baseline="0">
                <a:solidFill>
                  <a:schemeClr val="tx1"/>
                </a:solidFill>
                <a:effectLst/>
                <a:latin typeface="Times New Roman" pitchFamily="18" charset="0"/>
              </a:defRPr>
            </a:lvl5pPr>
          </a:lstStyle>
          <a:p>
            <a:pPr marL="0" marR="0" lvl="0" indent="0" algn="l" defTabSz="91440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dirty="0" smtClean="0">
                <a:ln>
                  <a:noFill/>
                </a:ln>
                <a:solidFill>
                  <a:schemeClr val="tx1"/>
                </a:solidFill>
                <a:effectLst/>
                <a:uLnTx/>
                <a:uFillTx/>
                <a:latin typeface="+mn-lt" pitchFamily="34" charset="0"/>
                <a:ea typeface="+mn-ea" pitchFamily="34" charset="0"/>
                <a:cs typeface="+mn-cs"/>
              </a:rPr>
              <a:t>Department of </a:t>
            </a:r>
            <a:r>
              <a:rPr kumimoji="0" lang="en-US" sz="1400" b="1" i="0" u="none" strike="noStrike" kern="1200" cap="none" spc="0" normalizeH="0" baseline="0" noProof="0" dirty="0" smtClean="0">
                <a:ln>
                  <a:noFill/>
                </a:ln>
                <a:solidFill>
                  <a:schemeClr val="tx1"/>
                </a:solidFill>
                <a:effectLst/>
                <a:uLnTx/>
                <a:uFillTx/>
                <a:latin typeface="+mn-lt" pitchFamily="34" charset="0"/>
                <a:ea typeface="+mn-ea" pitchFamily="34" charset="0"/>
                <a:cs typeface="+mn-cs"/>
              </a:rPr>
              <a:t>Applied Sciences</a:t>
            </a:r>
            <a:endParaRPr kumimoji="0" lang="en-US" sz="1400" b="1"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p:cNvSpPr>
          <p:nvPr>
            <p:ph type="title"/>
          </p:nvPr>
        </p:nvSpPr>
        <p:spPr>
          <a:xfrm>
            <a:off x="609600" y="0"/>
            <a:ext cx="7772400" cy="1143000"/>
          </a:xfrm>
          <a:noFill/>
          <a:ln>
            <a:miter lim="800000"/>
          </a:ln>
        </p:spPr>
        <p:txBody>
          <a:bodyPr wrap="square" lIns="91440" tIns="45720" rIns="91440" bIns="45720" anchor="ctr" anchorCtr="0"/>
          <a:lstStyle>
            <a:lvl1pPr marL="0" indent="0" algn="ctr" defTabSz="914400" rtl="0" eaLnBrk="1" fontAlgn="base" latinLnBrk="0" hangingPunct="1">
              <a:lnSpc>
                <a:spcPct val="100000"/>
              </a:lnSpc>
              <a:spcBef>
                <a:spcPct val="0"/>
              </a:spcBef>
              <a:spcAft>
                <a:spcPct val="0"/>
              </a:spcAft>
              <a:buClrTx/>
              <a:buSzTx/>
              <a:buFontTx/>
              <a:buNone/>
              <a:defRPr kumimoji="0" lang="en-US" altLang="en-US" sz="4400" b="0" i="0" u="none" kern="1200" baseline="0">
                <a:solidFill>
                  <a:schemeClr val="tx1"/>
                </a:solidFill>
                <a:latin typeface="Calibri" pitchFamily="34" charset="0"/>
                <a:ea typeface="+mj-ea"/>
                <a:cs typeface="+mj-cs"/>
              </a:defRPr>
            </a:lvl1pPr>
          </a:lstStyle>
          <a:p>
            <a:pPr lvl="0"/>
            <a:r>
              <a:t>Circuit Analysis</a:t>
            </a:r>
          </a:p>
        </p:txBody>
      </p:sp>
      <p:sp>
        <p:nvSpPr>
          <p:cNvPr id="24579" name="Rectangle 3"/>
          <p:cNvSpPr>
            <a:spLocks noGrp="1"/>
          </p:cNvSpPr>
          <p:nvPr>
            <p:ph idx="1"/>
          </p:nvPr>
        </p:nvSpPr>
        <p:spPr>
          <a:xfrm>
            <a:off x="685800" y="1143000"/>
            <a:ext cx="7772400" cy="4953000"/>
          </a:xfrm>
          <a:noFill/>
          <a:ln>
            <a:miter lim="800000"/>
          </a:ln>
        </p:spPr>
        <p:txBody>
          <a:bodyPr wrap="square" lIns="91440" tIns="45720" rIns="91440" bIns="45720" anchor="t" anchorCtr="0"/>
          <a:lstStyle>
            <a:lvl1pPr marL="342900" indent="-342900" algn="l" defTabSz="914400" rtl="0" eaLnBrk="1" fontAlgn="base" latinLnBrk="0" hangingPunct="1">
              <a:lnSpc>
                <a:spcPct val="100000"/>
              </a:lnSpc>
              <a:spcBef>
                <a:spcPct val="20000"/>
              </a:spcBef>
              <a:spcAft>
                <a:spcPct val="0"/>
              </a:spcAft>
              <a:buClrTx/>
              <a:buSzTx/>
              <a:buFont typeface="Arial" pitchFamily="34" charset="0"/>
              <a:buChar char="•"/>
              <a:defRPr kumimoji="0" lang="en-US" altLang="en-US" sz="3200" b="0" i="0" u="none" kern="1200" baseline="0">
                <a:solidFill>
                  <a:schemeClr val="tx1"/>
                </a:solidFill>
                <a:effectLst/>
                <a:latin typeface="+mn-lt"/>
                <a:ea typeface="+mn-ea"/>
                <a:cs typeface="+mn-cs"/>
              </a:defRPr>
            </a:lvl1pPr>
            <a:lvl2pPr marL="742950" indent="-285750" algn="l" defTabSz="914400" rtl="0" eaLnBrk="1" fontAlgn="base" latinLnBrk="0" hangingPunct="1">
              <a:lnSpc>
                <a:spcPct val="100000"/>
              </a:lnSpc>
              <a:spcBef>
                <a:spcPct val="20000"/>
              </a:spcBef>
              <a:spcAft>
                <a:spcPct val="0"/>
              </a:spcAft>
              <a:buClrTx/>
              <a:buSzTx/>
              <a:buFont typeface="Arial" pitchFamily="34" charset="0"/>
              <a:buChar char="–"/>
              <a:defRPr kumimoji="0" lang="en-US" altLang="en-US" sz="2800" b="0" i="0" u="none" kern="1200" baseline="0">
                <a:solidFill>
                  <a:schemeClr val="tx1"/>
                </a:solidFill>
                <a:effectLst/>
                <a:latin typeface="+mn-lt"/>
                <a:ea typeface="+mn-ea"/>
                <a:cs typeface="+mn-cs"/>
              </a:defRPr>
            </a:lvl2pPr>
            <a:lvl3pPr marL="1143000" indent="-228600" algn="l" defTabSz="914400" rtl="0" eaLnBrk="1" fontAlgn="base" latinLnBrk="0" hangingPunct="1">
              <a:lnSpc>
                <a:spcPct val="100000"/>
              </a:lnSpc>
              <a:spcBef>
                <a:spcPct val="20000"/>
              </a:spcBef>
              <a:spcAft>
                <a:spcPct val="0"/>
              </a:spcAft>
              <a:buClrTx/>
              <a:buSzTx/>
              <a:buFont typeface="Arial" pitchFamily="34" charset="0"/>
              <a:buChar char="•"/>
              <a:defRPr kumimoji="0" lang="en-US" altLang="en-US" sz="2400" b="0" i="0" u="none" kern="1200" baseline="0">
                <a:solidFill>
                  <a:schemeClr val="tx1"/>
                </a:solidFill>
                <a:effectLst/>
                <a:latin typeface="+mn-lt"/>
                <a:ea typeface="+mn-ea"/>
                <a:cs typeface="+mn-cs"/>
              </a:defRPr>
            </a:lvl3pPr>
            <a:lvl4pPr marL="1600200" indent="-228600" algn="l" defTabSz="914400" rtl="0" eaLnBrk="1" fontAlgn="base" latinLnBrk="0" hangingPunct="1">
              <a:lnSpc>
                <a:spcPct val="100000"/>
              </a:lnSpc>
              <a:spcBef>
                <a:spcPct val="20000"/>
              </a:spcBef>
              <a:spcAft>
                <a:spcPct val="0"/>
              </a:spcAft>
              <a:buClrTx/>
              <a:buSzTx/>
              <a:buFont typeface="Arial" pitchFamily="34" charset="0"/>
              <a:buChar char="–"/>
              <a:defRPr kumimoji="0" lang="en-US" altLang="en-US" sz="2000" b="0" i="0" u="none" kern="1200" baseline="0">
                <a:solidFill>
                  <a:schemeClr val="tx1"/>
                </a:solidFill>
                <a:effectLst/>
                <a:latin typeface="+mn-lt"/>
                <a:ea typeface="+mn-ea"/>
                <a:cs typeface="+mn-cs"/>
              </a:defRPr>
            </a:lvl4pPr>
            <a:lvl5pPr marL="2057400" indent="-228600" algn="l" defTabSz="914400" rtl="0" eaLnBrk="1" fontAlgn="base" latinLnBrk="0" hangingPunct="1">
              <a:lnSpc>
                <a:spcPct val="100000"/>
              </a:lnSpc>
              <a:spcBef>
                <a:spcPct val="20000"/>
              </a:spcBef>
              <a:spcAft>
                <a:spcPct val="0"/>
              </a:spcAft>
              <a:buClrTx/>
              <a:buSzTx/>
              <a:buFont typeface="Arial" pitchFamily="34" charset="0"/>
              <a:buChar char="»"/>
              <a:defRPr kumimoji="0" lang="en-US" altLang="en-US" sz="2000" b="0" i="0" u="none" kern="1200" baseline="0">
                <a:solidFill>
                  <a:schemeClr val="tx1"/>
                </a:solidFill>
                <a:effectLst/>
                <a:latin typeface="+mn-lt"/>
                <a:ea typeface="+mn-ea"/>
                <a:cs typeface="+mn-cs"/>
              </a:defRPr>
            </a:lvl5pPr>
            <a:lvl6pPr marL="2514600" indent="-228600" algn="l" defTabSz="914400" rtl="0" eaLnBrk="1" latinLnBrk="0" hangingPunct="1">
              <a:spcBef>
                <a:spcPct val="20000"/>
              </a:spcBef>
              <a:buFont typeface="Arial" pitchFamily="34" charset="0"/>
              <a:buChar char="•"/>
              <a:defRPr lang="en-US"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en-US"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en-US"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en-US" altLang="en-US" sz="2000" kern="1200">
                <a:solidFill>
                  <a:schemeClr val="tx1"/>
                </a:solidFill>
                <a:latin typeface="+mn-lt"/>
                <a:ea typeface="+mn-ea"/>
                <a:cs typeface="+mn-cs"/>
              </a:defRPr>
            </a:lvl9pPr>
          </a:lstStyle>
          <a:p>
            <a:pPr lvl="0"/>
            <a:r>
              <a:rPr lang="en-US" altLang="en-US"/>
              <a:t>By Ohm’s law: V</a:t>
            </a:r>
            <a:r>
              <a:rPr lang="en-US" altLang="en-US" baseline="-25000"/>
              <a:t>AB</a:t>
            </a:r>
            <a:r>
              <a:rPr lang="en-US" altLang="en-US"/>
              <a:t> = I</a:t>
            </a:r>
            <a:r>
              <a:rPr lang="en-US" altLang="en-US">
                <a:ea typeface="Arial"/>
              </a:rPr>
              <a:t>·</a:t>
            </a:r>
            <a:r>
              <a:rPr lang="en-US" altLang="en-US"/>
              <a:t>7</a:t>
            </a:r>
            <a:r>
              <a:rPr lang="el-GR" altLang="en-US">
                <a:ea typeface="Arial"/>
              </a:rPr>
              <a:t>Ω</a:t>
            </a:r>
            <a:r>
              <a:rPr lang="en-US" altLang="en-US">
                <a:ea typeface="Arial"/>
              </a:rPr>
              <a:t> and </a:t>
            </a:r>
            <a:r>
              <a:rPr lang="en-US" altLang="en-US"/>
              <a:t>V</a:t>
            </a:r>
            <a:r>
              <a:rPr lang="en-US" altLang="en-US" baseline="-25000"/>
              <a:t>BC</a:t>
            </a:r>
            <a:r>
              <a:rPr lang="en-US" altLang="en-US"/>
              <a:t> = I</a:t>
            </a:r>
            <a:r>
              <a:rPr lang="en-US" altLang="en-US">
                <a:ea typeface="Arial"/>
              </a:rPr>
              <a:t>·</a:t>
            </a:r>
            <a:r>
              <a:rPr lang="en-US" altLang="en-US"/>
              <a:t>3</a:t>
            </a:r>
            <a:r>
              <a:rPr lang="el-GR" altLang="en-US">
                <a:ea typeface="Arial"/>
              </a:rPr>
              <a:t>Ω</a:t>
            </a:r>
            <a:endParaRPr lang="en-US" altLang="en-US">
              <a:ea typeface="Arial"/>
            </a:endParaRPr>
          </a:p>
          <a:p>
            <a:pPr lvl="0"/>
            <a:r>
              <a:rPr lang="en-US" altLang="en-US">
                <a:ea typeface="Arial"/>
              </a:rPr>
              <a:t>By KVL:   </a:t>
            </a:r>
            <a:r>
              <a:rPr lang="en-US" altLang="en-US"/>
              <a:t>V</a:t>
            </a:r>
            <a:r>
              <a:rPr lang="en-US" altLang="en-US" baseline="-25000"/>
              <a:t>AB</a:t>
            </a:r>
            <a:r>
              <a:rPr lang="en-US" altLang="en-US"/>
              <a:t> +</a:t>
            </a:r>
            <a:r>
              <a:rPr lang="en-US" altLang="en-US">
                <a:ea typeface="Arial"/>
              </a:rPr>
              <a:t> </a:t>
            </a:r>
            <a:r>
              <a:rPr lang="en-US" altLang="en-US"/>
              <a:t>V</a:t>
            </a:r>
            <a:r>
              <a:rPr lang="en-US" altLang="en-US" baseline="-25000"/>
              <a:t>BC</a:t>
            </a:r>
            <a:r>
              <a:rPr lang="en-US" altLang="en-US"/>
              <a:t> – 12 v = 0</a:t>
            </a:r>
          </a:p>
          <a:p>
            <a:pPr lvl="0"/>
            <a:r>
              <a:rPr lang="en-US" altLang="en-US"/>
              <a:t>Substituting: I</a:t>
            </a:r>
            <a:r>
              <a:rPr lang="en-US" altLang="en-US">
                <a:ea typeface="Arial"/>
              </a:rPr>
              <a:t>·</a:t>
            </a:r>
            <a:r>
              <a:rPr lang="en-US" altLang="en-US"/>
              <a:t>7</a:t>
            </a:r>
            <a:r>
              <a:rPr lang="el-GR" altLang="en-US">
                <a:ea typeface="Arial"/>
              </a:rPr>
              <a:t>Ω</a:t>
            </a:r>
            <a:r>
              <a:rPr lang="en-US" altLang="en-US">
                <a:ea typeface="Arial"/>
              </a:rPr>
              <a:t> </a:t>
            </a:r>
            <a:r>
              <a:rPr lang="en-US" altLang="en-US"/>
              <a:t>+ I</a:t>
            </a:r>
            <a:r>
              <a:rPr lang="en-US" altLang="en-US">
                <a:ea typeface="Arial"/>
              </a:rPr>
              <a:t>·</a:t>
            </a:r>
            <a:r>
              <a:rPr lang="en-US" altLang="en-US"/>
              <a:t>3</a:t>
            </a:r>
            <a:r>
              <a:rPr lang="el-GR" altLang="en-US">
                <a:ea typeface="Arial"/>
              </a:rPr>
              <a:t>Ω</a:t>
            </a:r>
            <a:r>
              <a:rPr lang="en-US" altLang="en-US">
                <a:ea typeface="Arial"/>
              </a:rPr>
              <a:t> -12 v = 0</a:t>
            </a:r>
          </a:p>
          <a:p>
            <a:pPr lvl="0"/>
            <a:r>
              <a:rPr lang="en-US" altLang="en-US">
                <a:ea typeface="Arial"/>
              </a:rPr>
              <a:t>Solving: </a:t>
            </a:r>
            <a:r>
              <a:rPr lang="en-US" altLang="en-US"/>
              <a:t> I = 1.2 A </a:t>
            </a:r>
          </a:p>
          <a:p>
            <a:pPr lvl="0"/>
            <a:endParaRPr lang="en-US" altLang="en-US">
              <a:ea typeface="Arial"/>
            </a:endParaRPr>
          </a:p>
          <a:p>
            <a:pPr lvl="0"/>
            <a:endParaRPr lang="en-US" altLang="en-US">
              <a:ea typeface="Arial"/>
            </a:endParaRPr>
          </a:p>
          <a:p>
            <a:pPr lvl="0"/>
            <a:endParaRPr lang="el-GR" altLang="en-US">
              <a:ea typeface="Arial"/>
            </a:endParaRPr>
          </a:p>
        </p:txBody>
      </p:sp>
      <p:sp>
        <p:nvSpPr>
          <p:cNvPr id="24580" name="Oval 4"/>
          <p:cNvSpPr/>
          <p:nvPr/>
        </p:nvSpPr>
        <p:spPr>
          <a:xfrm>
            <a:off x="3352800" y="4572000"/>
            <a:ext cx="838200" cy="838200"/>
          </a:xfrm>
          <a:prstGeom prst="ellipse">
            <a:avLst/>
          </a:prstGeom>
          <a:solidFill>
            <a:schemeClr val="accent1"/>
          </a:solidFill>
          <a:ln>
            <a:solidFill>
              <a:schemeClr val="tx1"/>
            </a:solidFill>
            <a:miter lim="800000"/>
          </a:ln>
        </p:spPr>
        <p:txBody>
          <a:bodyPr wrap="none" anchor="ctr" anchorCtr="0"/>
          <a:lstStyle>
            <a:defPPr>
              <a:defRPr lang="en-US"/>
            </a:defPPr>
            <a:lvl1pPr marL="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5pPr>
          </a:lstStyle>
          <a:p>
            <a:pPr marL="0" lvl="0" indent="0" algn="ctr" eaLnBrk="1" hangingPunct="1"/>
            <a:endParaRPr lang="en-US" altLang="en-US">
              <a:latin typeface="Arial"/>
            </a:endParaRPr>
          </a:p>
        </p:txBody>
      </p:sp>
      <p:cxnSp>
        <p:nvCxnSpPr>
          <p:cNvPr id="24581" name="Line 5"/>
          <p:cNvCxnSpPr/>
          <p:nvPr/>
        </p:nvCxnSpPr>
        <p:spPr>
          <a:xfrm>
            <a:off x="3733800" y="4114800"/>
            <a:ext cx="1143000" cy="0"/>
          </a:xfrm>
          <a:prstGeom prst="line">
            <a:avLst/>
          </a:prstGeom>
          <a:noFill/>
          <a:ln>
            <a:solidFill>
              <a:schemeClr val="tx1"/>
            </a:solidFill>
            <a:miter lim="800000"/>
          </a:ln>
        </p:spPr>
      </p:cxnSp>
      <p:cxnSp>
        <p:nvCxnSpPr>
          <p:cNvPr id="24582" name="Line 6"/>
          <p:cNvCxnSpPr/>
          <p:nvPr/>
        </p:nvCxnSpPr>
        <p:spPr>
          <a:xfrm flipH="1">
            <a:off x="3733800" y="4114800"/>
            <a:ext cx="0" cy="457200"/>
          </a:xfrm>
          <a:prstGeom prst="line">
            <a:avLst/>
          </a:prstGeom>
          <a:noFill/>
          <a:ln>
            <a:solidFill>
              <a:schemeClr val="tx1"/>
            </a:solidFill>
            <a:miter lim="800000"/>
          </a:ln>
        </p:spPr>
      </p:cxnSp>
      <p:cxnSp>
        <p:nvCxnSpPr>
          <p:cNvPr id="24583" name="Line 7"/>
          <p:cNvCxnSpPr/>
          <p:nvPr/>
        </p:nvCxnSpPr>
        <p:spPr>
          <a:xfrm flipV="1">
            <a:off x="4876800" y="3962400"/>
            <a:ext cx="76200" cy="152400"/>
          </a:xfrm>
          <a:prstGeom prst="line">
            <a:avLst/>
          </a:prstGeom>
          <a:noFill/>
          <a:ln>
            <a:solidFill>
              <a:schemeClr val="tx1"/>
            </a:solidFill>
            <a:miter lim="800000"/>
          </a:ln>
        </p:spPr>
      </p:cxnSp>
      <p:cxnSp>
        <p:nvCxnSpPr>
          <p:cNvPr id="24584" name="Line 8"/>
          <p:cNvCxnSpPr/>
          <p:nvPr/>
        </p:nvCxnSpPr>
        <p:spPr>
          <a:xfrm>
            <a:off x="4953000" y="3962400"/>
            <a:ext cx="152400" cy="304800"/>
          </a:xfrm>
          <a:prstGeom prst="line">
            <a:avLst/>
          </a:prstGeom>
          <a:noFill/>
          <a:ln>
            <a:solidFill>
              <a:schemeClr val="tx1"/>
            </a:solidFill>
            <a:miter lim="800000"/>
          </a:ln>
        </p:spPr>
      </p:cxnSp>
      <p:cxnSp>
        <p:nvCxnSpPr>
          <p:cNvPr id="24585" name="Line 9"/>
          <p:cNvCxnSpPr/>
          <p:nvPr/>
        </p:nvCxnSpPr>
        <p:spPr>
          <a:xfrm flipV="1">
            <a:off x="5105400" y="3962400"/>
            <a:ext cx="152400" cy="304800"/>
          </a:xfrm>
          <a:prstGeom prst="line">
            <a:avLst/>
          </a:prstGeom>
          <a:noFill/>
          <a:ln>
            <a:solidFill>
              <a:schemeClr val="tx1"/>
            </a:solidFill>
            <a:miter lim="800000"/>
          </a:ln>
        </p:spPr>
      </p:cxnSp>
      <p:cxnSp>
        <p:nvCxnSpPr>
          <p:cNvPr id="24586" name="Line 10"/>
          <p:cNvCxnSpPr/>
          <p:nvPr/>
        </p:nvCxnSpPr>
        <p:spPr>
          <a:xfrm>
            <a:off x="5257800" y="3962400"/>
            <a:ext cx="152400" cy="304800"/>
          </a:xfrm>
          <a:prstGeom prst="line">
            <a:avLst/>
          </a:prstGeom>
          <a:noFill/>
          <a:ln>
            <a:solidFill>
              <a:schemeClr val="tx1"/>
            </a:solidFill>
            <a:miter lim="800000"/>
          </a:ln>
        </p:spPr>
      </p:cxnSp>
      <p:cxnSp>
        <p:nvCxnSpPr>
          <p:cNvPr id="24587" name="Line 11"/>
          <p:cNvCxnSpPr/>
          <p:nvPr/>
        </p:nvCxnSpPr>
        <p:spPr>
          <a:xfrm flipV="1">
            <a:off x="5410200" y="4114800"/>
            <a:ext cx="76200" cy="152400"/>
          </a:xfrm>
          <a:prstGeom prst="line">
            <a:avLst/>
          </a:prstGeom>
          <a:noFill/>
          <a:ln>
            <a:solidFill>
              <a:schemeClr val="tx1"/>
            </a:solidFill>
            <a:miter lim="800000"/>
          </a:ln>
        </p:spPr>
      </p:cxnSp>
      <p:cxnSp>
        <p:nvCxnSpPr>
          <p:cNvPr id="24588" name="Line 12"/>
          <p:cNvCxnSpPr/>
          <p:nvPr/>
        </p:nvCxnSpPr>
        <p:spPr>
          <a:xfrm>
            <a:off x="5486400" y="4114800"/>
            <a:ext cx="762000" cy="0"/>
          </a:xfrm>
          <a:prstGeom prst="line">
            <a:avLst/>
          </a:prstGeom>
          <a:noFill/>
          <a:ln>
            <a:solidFill>
              <a:schemeClr val="tx1"/>
            </a:solidFill>
            <a:miter lim="800000"/>
          </a:ln>
        </p:spPr>
      </p:cxnSp>
      <p:cxnSp>
        <p:nvCxnSpPr>
          <p:cNvPr id="24589" name="Line 13"/>
          <p:cNvCxnSpPr/>
          <p:nvPr/>
        </p:nvCxnSpPr>
        <p:spPr>
          <a:xfrm flipH="1">
            <a:off x="6248400" y="4114800"/>
            <a:ext cx="0" cy="533400"/>
          </a:xfrm>
          <a:prstGeom prst="line">
            <a:avLst/>
          </a:prstGeom>
          <a:noFill/>
          <a:ln>
            <a:solidFill>
              <a:schemeClr val="tx1"/>
            </a:solidFill>
            <a:miter lim="800000"/>
          </a:ln>
        </p:spPr>
      </p:cxnSp>
      <p:cxnSp>
        <p:nvCxnSpPr>
          <p:cNvPr id="24590" name="Line 14"/>
          <p:cNvCxnSpPr/>
          <p:nvPr/>
        </p:nvCxnSpPr>
        <p:spPr>
          <a:xfrm>
            <a:off x="6248400" y="4648200"/>
            <a:ext cx="152400" cy="76200"/>
          </a:xfrm>
          <a:prstGeom prst="line">
            <a:avLst/>
          </a:prstGeom>
          <a:noFill/>
          <a:ln>
            <a:solidFill>
              <a:schemeClr val="tx1"/>
            </a:solidFill>
            <a:miter lim="800000"/>
          </a:ln>
        </p:spPr>
      </p:cxnSp>
      <p:cxnSp>
        <p:nvCxnSpPr>
          <p:cNvPr id="24591" name="Line 15"/>
          <p:cNvCxnSpPr/>
          <p:nvPr/>
        </p:nvCxnSpPr>
        <p:spPr>
          <a:xfrm flipH="1">
            <a:off x="6096000" y="4724400"/>
            <a:ext cx="304800" cy="152400"/>
          </a:xfrm>
          <a:prstGeom prst="line">
            <a:avLst/>
          </a:prstGeom>
          <a:noFill/>
          <a:ln>
            <a:solidFill>
              <a:schemeClr val="tx1"/>
            </a:solidFill>
            <a:miter lim="800000"/>
          </a:ln>
        </p:spPr>
      </p:cxnSp>
      <p:cxnSp>
        <p:nvCxnSpPr>
          <p:cNvPr id="24592" name="Line 16"/>
          <p:cNvCxnSpPr/>
          <p:nvPr/>
        </p:nvCxnSpPr>
        <p:spPr>
          <a:xfrm>
            <a:off x="6096000" y="4876800"/>
            <a:ext cx="304800" cy="152400"/>
          </a:xfrm>
          <a:prstGeom prst="line">
            <a:avLst/>
          </a:prstGeom>
          <a:noFill/>
          <a:ln>
            <a:solidFill>
              <a:schemeClr val="tx1"/>
            </a:solidFill>
            <a:miter lim="800000"/>
          </a:ln>
        </p:spPr>
      </p:cxnSp>
      <p:cxnSp>
        <p:nvCxnSpPr>
          <p:cNvPr id="24593" name="Line 17"/>
          <p:cNvCxnSpPr/>
          <p:nvPr/>
        </p:nvCxnSpPr>
        <p:spPr>
          <a:xfrm flipH="1">
            <a:off x="6096000" y="5029200"/>
            <a:ext cx="304800" cy="152400"/>
          </a:xfrm>
          <a:prstGeom prst="line">
            <a:avLst/>
          </a:prstGeom>
          <a:noFill/>
          <a:ln>
            <a:solidFill>
              <a:schemeClr val="tx1"/>
            </a:solidFill>
            <a:miter lim="800000"/>
          </a:ln>
        </p:spPr>
      </p:cxnSp>
      <p:cxnSp>
        <p:nvCxnSpPr>
          <p:cNvPr id="24594" name="Line 18"/>
          <p:cNvCxnSpPr/>
          <p:nvPr/>
        </p:nvCxnSpPr>
        <p:spPr>
          <a:xfrm>
            <a:off x="6096000" y="5181600"/>
            <a:ext cx="152400" cy="76200"/>
          </a:xfrm>
          <a:prstGeom prst="line">
            <a:avLst/>
          </a:prstGeom>
          <a:noFill/>
          <a:ln>
            <a:solidFill>
              <a:schemeClr val="tx1"/>
            </a:solidFill>
            <a:miter lim="800000"/>
          </a:ln>
        </p:spPr>
      </p:cxnSp>
      <p:cxnSp>
        <p:nvCxnSpPr>
          <p:cNvPr id="24595" name="Line 19"/>
          <p:cNvCxnSpPr/>
          <p:nvPr/>
        </p:nvCxnSpPr>
        <p:spPr>
          <a:xfrm flipH="1">
            <a:off x="6248400" y="5257800"/>
            <a:ext cx="0" cy="609600"/>
          </a:xfrm>
          <a:prstGeom prst="line">
            <a:avLst/>
          </a:prstGeom>
          <a:noFill/>
          <a:ln>
            <a:solidFill>
              <a:schemeClr val="tx1"/>
            </a:solidFill>
            <a:miter lim="800000"/>
          </a:ln>
        </p:spPr>
      </p:cxnSp>
      <p:cxnSp>
        <p:nvCxnSpPr>
          <p:cNvPr id="24596" name="Line 20"/>
          <p:cNvCxnSpPr/>
          <p:nvPr/>
        </p:nvCxnSpPr>
        <p:spPr>
          <a:xfrm flipH="1">
            <a:off x="3733800" y="5867400"/>
            <a:ext cx="2514600" cy="0"/>
          </a:xfrm>
          <a:prstGeom prst="line">
            <a:avLst/>
          </a:prstGeom>
          <a:noFill/>
          <a:ln>
            <a:solidFill>
              <a:schemeClr val="tx1"/>
            </a:solidFill>
            <a:miter lim="800000"/>
          </a:ln>
        </p:spPr>
      </p:cxnSp>
      <p:cxnSp>
        <p:nvCxnSpPr>
          <p:cNvPr id="24597" name="Line 21"/>
          <p:cNvCxnSpPr/>
          <p:nvPr/>
        </p:nvCxnSpPr>
        <p:spPr>
          <a:xfrm flipH="1" flipV="1">
            <a:off x="3733800" y="5410200"/>
            <a:ext cx="0" cy="457200"/>
          </a:xfrm>
          <a:prstGeom prst="line">
            <a:avLst/>
          </a:prstGeom>
          <a:noFill/>
          <a:ln>
            <a:solidFill>
              <a:schemeClr val="tx1"/>
            </a:solidFill>
            <a:miter lim="800000"/>
          </a:ln>
        </p:spPr>
      </p:cxnSp>
      <p:sp>
        <p:nvSpPr>
          <p:cNvPr id="24598" name="Text Box 22"/>
          <p:cNvSpPr txBox="1"/>
          <p:nvPr/>
        </p:nvSpPr>
        <p:spPr>
          <a:xfrm>
            <a:off x="3581400" y="4495800"/>
            <a:ext cx="1136650" cy="915988"/>
          </a:xfrm>
          <a:prstGeom prst="rect">
            <a:avLst/>
          </a:prstGeom>
          <a:noFill/>
          <a:ln>
            <a:noFill/>
            <a:miter lim="800000"/>
          </a:ln>
        </p:spPr>
        <p:txBody>
          <a:bodyPr wrap="none">
            <a:spAutoFit/>
          </a:bodyPr>
          <a:lstStyle>
            <a:defPPr>
              <a:defRPr lang="en-US"/>
            </a:defPPr>
            <a:lvl1pPr marL="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5pPr>
          </a:lstStyle>
          <a:p>
            <a:pPr marL="0" lvl="0" indent="0" eaLnBrk="1" hangingPunct="1"/>
            <a:r>
              <a:rPr lang="en-US" altLang="en-US">
                <a:latin typeface="Arial"/>
              </a:rPr>
              <a:t>+</a:t>
            </a:r>
          </a:p>
          <a:p>
            <a:pPr marL="0" lvl="0" indent="0" eaLnBrk="1" hangingPunct="1"/>
            <a:r>
              <a:rPr lang="en-US" altLang="en-US">
                <a:latin typeface="Arial"/>
              </a:rPr>
              <a:t>        12 v</a:t>
            </a:r>
          </a:p>
          <a:p>
            <a:pPr marL="0" lvl="0" indent="0" eaLnBrk="1" hangingPunct="1"/>
            <a:r>
              <a:rPr lang="en-US" altLang="en-US">
                <a:latin typeface="Arial"/>
              </a:rPr>
              <a:t> -</a:t>
            </a:r>
          </a:p>
        </p:txBody>
      </p:sp>
      <p:cxnSp>
        <p:nvCxnSpPr>
          <p:cNvPr id="24599" name="Line 23"/>
          <p:cNvCxnSpPr/>
          <p:nvPr/>
        </p:nvCxnSpPr>
        <p:spPr>
          <a:xfrm>
            <a:off x="5943600" y="3962400"/>
            <a:ext cx="457200" cy="0"/>
          </a:xfrm>
          <a:prstGeom prst="line">
            <a:avLst/>
          </a:prstGeom>
          <a:noFill/>
          <a:ln w="38100">
            <a:solidFill>
              <a:schemeClr val="tx1"/>
            </a:solidFill>
            <a:miter lim="800000"/>
          </a:ln>
        </p:spPr>
      </p:cxnSp>
      <p:cxnSp>
        <p:nvCxnSpPr>
          <p:cNvPr id="24600" name="Line 24"/>
          <p:cNvCxnSpPr/>
          <p:nvPr/>
        </p:nvCxnSpPr>
        <p:spPr>
          <a:xfrm flipH="1">
            <a:off x="6400800" y="3962400"/>
            <a:ext cx="0" cy="381000"/>
          </a:xfrm>
          <a:prstGeom prst="line">
            <a:avLst/>
          </a:prstGeom>
          <a:noFill/>
          <a:ln w="38100">
            <a:solidFill>
              <a:schemeClr val="tx1"/>
            </a:solidFill>
            <a:miter lim="800000"/>
            <a:tailEnd type="triangle"/>
          </a:ln>
        </p:spPr>
      </p:cxnSp>
      <p:sp>
        <p:nvSpPr>
          <p:cNvPr id="24601" name="Text Box 25"/>
          <p:cNvSpPr txBox="1"/>
          <p:nvPr/>
        </p:nvSpPr>
        <p:spPr>
          <a:xfrm>
            <a:off x="6461125" y="3848100"/>
            <a:ext cx="273050" cy="366713"/>
          </a:xfrm>
          <a:prstGeom prst="rect">
            <a:avLst/>
          </a:prstGeom>
          <a:noFill/>
          <a:ln>
            <a:noFill/>
            <a:miter lim="800000"/>
          </a:ln>
        </p:spPr>
        <p:txBody>
          <a:bodyPr wrap="none">
            <a:spAutoFit/>
          </a:bodyPr>
          <a:lstStyle>
            <a:defPPr>
              <a:defRPr lang="en-US"/>
            </a:defPPr>
            <a:lvl1pPr marL="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5pPr>
          </a:lstStyle>
          <a:p>
            <a:pPr marL="0" lvl="0" indent="0" eaLnBrk="1" hangingPunct="1"/>
            <a:r>
              <a:rPr lang="en-US" altLang="en-US"/>
              <a:t>I</a:t>
            </a:r>
          </a:p>
        </p:txBody>
      </p:sp>
      <p:sp>
        <p:nvSpPr>
          <p:cNvPr id="24602" name="Text Box 26"/>
          <p:cNvSpPr txBox="1"/>
          <p:nvPr/>
        </p:nvSpPr>
        <p:spPr>
          <a:xfrm>
            <a:off x="4953000" y="4191000"/>
            <a:ext cx="493713" cy="366713"/>
          </a:xfrm>
          <a:prstGeom prst="rect">
            <a:avLst/>
          </a:prstGeom>
          <a:noFill/>
          <a:ln>
            <a:noFill/>
            <a:miter lim="800000"/>
          </a:ln>
        </p:spPr>
        <p:txBody>
          <a:bodyPr wrap="none">
            <a:spAutoFit/>
          </a:bodyPr>
          <a:lstStyle>
            <a:defPPr>
              <a:defRPr lang="en-US"/>
            </a:defPPr>
            <a:lvl1pPr marL="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5pPr>
          </a:lstStyle>
          <a:p>
            <a:pPr marL="0" lvl="0" indent="0" eaLnBrk="1" hangingPunct="1"/>
            <a:r>
              <a:rPr lang="en-US" altLang="en-US">
                <a:latin typeface="Arial"/>
              </a:rPr>
              <a:t>7</a:t>
            </a:r>
            <a:r>
              <a:rPr lang="el-GR" altLang="en-US">
                <a:latin typeface="Arial"/>
                <a:ea typeface="Arial"/>
              </a:rPr>
              <a:t>Ω</a:t>
            </a:r>
          </a:p>
        </p:txBody>
      </p:sp>
      <p:sp>
        <p:nvSpPr>
          <p:cNvPr id="24603" name="Text Box 27"/>
          <p:cNvSpPr txBox="1"/>
          <p:nvPr/>
        </p:nvSpPr>
        <p:spPr>
          <a:xfrm>
            <a:off x="5562600" y="4724400"/>
            <a:ext cx="493713" cy="366713"/>
          </a:xfrm>
          <a:prstGeom prst="rect">
            <a:avLst/>
          </a:prstGeom>
          <a:noFill/>
          <a:ln>
            <a:noFill/>
            <a:miter lim="800000"/>
          </a:ln>
        </p:spPr>
        <p:txBody>
          <a:bodyPr wrap="none">
            <a:spAutoFit/>
          </a:bodyPr>
          <a:lstStyle>
            <a:defPPr>
              <a:defRPr lang="en-US"/>
            </a:defPPr>
            <a:lvl1pPr marL="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5pPr>
          </a:lstStyle>
          <a:p>
            <a:pPr marL="0" lvl="0" indent="0" eaLnBrk="1" hangingPunct="1"/>
            <a:r>
              <a:rPr lang="en-US" altLang="en-US">
                <a:latin typeface="Arial"/>
              </a:rPr>
              <a:t>3</a:t>
            </a:r>
            <a:r>
              <a:rPr lang="el-GR" altLang="en-US">
                <a:latin typeface="Arial"/>
                <a:ea typeface="Arial"/>
              </a:rPr>
              <a:t>Ω</a:t>
            </a:r>
          </a:p>
        </p:txBody>
      </p:sp>
      <p:sp>
        <p:nvSpPr>
          <p:cNvPr id="24604" name="Text Box 28"/>
          <p:cNvSpPr txBox="1"/>
          <p:nvPr/>
        </p:nvSpPr>
        <p:spPr>
          <a:xfrm>
            <a:off x="3336925" y="3846513"/>
            <a:ext cx="349250" cy="366712"/>
          </a:xfrm>
          <a:prstGeom prst="rect">
            <a:avLst/>
          </a:prstGeom>
          <a:noFill/>
          <a:ln>
            <a:noFill/>
            <a:miter lim="800000"/>
          </a:ln>
        </p:spPr>
        <p:txBody>
          <a:bodyPr wrap="none">
            <a:spAutoFit/>
          </a:bodyPr>
          <a:lstStyle>
            <a:defPPr>
              <a:defRPr lang="en-US"/>
            </a:defPPr>
            <a:lvl1pPr marL="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5pPr>
          </a:lstStyle>
          <a:p>
            <a:pPr marL="0" lvl="0" indent="0" eaLnBrk="1" hangingPunct="1"/>
            <a:r>
              <a:rPr lang="en-US" altLang="en-US">
                <a:latin typeface="Arial"/>
              </a:rPr>
              <a:t>A</a:t>
            </a:r>
          </a:p>
        </p:txBody>
      </p:sp>
      <p:sp>
        <p:nvSpPr>
          <p:cNvPr id="24605" name="Text Box 29"/>
          <p:cNvSpPr txBox="1"/>
          <p:nvPr/>
        </p:nvSpPr>
        <p:spPr>
          <a:xfrm>
            <a:off x="5943600" y="4114800"/>
            <a:ext cx="349250" cy="366713"/>
          </a:xfrm>
          <a:prstGeom prst="rect">
            <a:avLst/>
          </a:prstGeom>
          <a:noFill/>
          <a:ln>
            <a:noFill/>
            <a:miter lim="800000"/>
          </a:ln>
        </p:spPr>
        <p:txBody>
          <a:bodyPr wrap="none">
            <a:spAutoFit/>
          </a:bodyPr>
          <a:lstStyle>
            <a:defPPr>
              <a:defRPr lang="en-US"/>
            </a:defPPr>
            <a:lvl1pPr marL="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5pPr>
          </a:lstStyle>
          <a:p>
            <a:pPr marL="0" lvl="0" indent="0" eaLnBrk="1" hangingPunct="1"/>
            <a:r>
              <a:rPr lang="en-US" altLang="en-US">
                <a:latin typeface="Arial"/>
              </a:rPr>
              <a:t>B</a:t>
            </a:r>
          </a:p>
        </p:txBody>
      </p:sp>
      <p:sp>
        <p:nvSpPr>
          <p:cNvPr id="24606" name="Text Box 30"/>
          <p:cNvSpPr txBox="1"/>
          <p:nvPr/>
        </p:nvSpPr>
        <p:spPr>
          <a:xfrm>
            <a:off x="4724400" y="5867400"/>
            <a:ext cx="349250" cy="366713"/>
          </a:xfrm>
          <a:prstGeom prst="rect">
            <a:avLst/>
          </a:prstGeom>
          <a:noFill/>
          <a:ln>
            <a:noFill/>
            <a:miter lim="800000"/>
          </a:ln>
        </p:spPr>
        <p:txBody>
          <a:bodyPr wrap="none">
            <a:spAutoFit/>
          </a:bodyPr>
          <a:lstStyle>
            <a:defPPr>
              <a:defRPr lang="en-US"/>
            </a:defPPr>
            <a:lvl1pPr marL="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5pPr>
          </a:lstStyle>
          <a:p>
            <a:pPr marL="0" lvl="0" indent="0" eaLnBrk="1" hangingPunct="1"/>
            <a:r>
              <a:rPr lang="en-US" altLang="en-US">
                <a:latin typeface="Arial"/>
              </a:rPr>
              <a:t>C</a:t>
            </a:r>
          </a:p>
        </p:txBody>
      </p:sp>
      <p:sp>
        <p:nvSpPr>
          <p:cNvPr id="24607" name="Text Box 31"/>
          <p:cNvSpPr txBox="1"/>
          <p:nvPr/>
        </p:nvSpPr>
        <p:spPr>
          <a:xfrm>
            <a:off x="4556125" y="3617913"/>
            <a:ext cx="1146175" cy="366712"/>
          </a:xfrm>
          <a:prstGeom prst="rect">
            <a:avLst/>
          </a:prstGeom>
          <a:noFill/>
          <a:ln>
            <a:noFill/>
            <a:miter lim="800000"/>
          </a:ln>
        </p:spPr>
        <p:txBody>
          <a:bodyPr wrap="none">
            <a:spAutoFit/>
          </a:bodyPr>
          <a:lstStyle>
            <a:defPPr>
              <a:defRPr lang="en-US"/>
            </a:defPPr>
            <a:lvl1pPr marL="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5pPr>
          </a:lstStyle>
          <a:p>
            <a:pPr marL="0" lvl="0" indent="0" eaLnBrk="1" hangingPunct="1"/>
            <a:r>
              <a:rPr lang="en-US" altLang="en-US">
                <a:latin typeface="Arial"/>
              </a:rPr>
              <a:t>+    V</a:t>
            </a:r>
            <a:r>
              <a:rPr lang="en-US" altLang="en-US" baseline="-25000">
                <a:latin typeface="Arial"/>
              </a:rPr>
              <a:t>AB</a:t>
            </a:r>
            <a:r>
              <a:rPr lang="en-US" altLang="en-US">
                <a:latin typeface="Arial"/>
              </a:rPr>
              <a:t>  -</a:t>
            </a:r>
          </a:p>
        </p:txBody>
      </p:sp>
      <p:sp>
        <p:nvSpPr>
          <p:cNvPr id="24608" name="Text Box 32"/>
          <p:cNvSpPr txBox="1"/>
          <p:nvPr/>
        </p:nvSpPr>
        <p:spPr>
          <a:xfrm>
            <a:off x="6400800" y="4343400"/>
            <a:ext cx="619125" cy="1465263"/>
          </a:xfrm>
          <a:prstGeom prst="rect">
            <a:avLst/>
          </a:prstGeom>
          <a:noFill/>
          <a:ln>
            <a:noFill/>
            <a:miter lim="800000"/>
          </a:ln>
        </p:spPr>
        <p:txBody>
          <a:bodyPr wrap="none">
            <a:spAutoFit/>
          </a:bodyPr>
          <a:lstStyle>
            <a:defPPr>
              <a:defRPr lang="en-US"/>
            </a:defPPr>
            <a:lvl1pPr marL="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5pPr>
          </a:lstStyle>
          <a:p>
            <a:pPr marL="0" lvl="0" indent="0" eaLnBrk="1" hangingPunct="1"/>
            <a:r>
              <a:rPr lang="en-US" altLang="en-US">
                <a:latin typeface="Arial"/>
              </a:rPr>
              <a:t>+</a:t>
            </a:r>
          </a:p>
          <a:p>
            <a:pPr marL="0" lvl="0" indent="0" eaLnBrk="1" hangingPunct="1"/>
            <a:endParaRPr lang="en-US" altLang="en-US">
              <a:latin typeface="Arial"/>
            </a:endParaRPr>
          </a:p>
          <a:p>
            <a:pPr marL="0" lvl="0" indent="0" eaLnBrk="1" hangingPunct="1"/>
            <a:r>
              <a:rPr lang="en-US" altLang="en-US">
                <a:latin typeface="Arial"/>
              </a:rPr>
              <a:t> V</a:t>
            </a:r>
            <a:r>
              <a:rPr lang="en-US" altLang="en-US" baseline="-25000">
                <a:latin typeface="Arial"/>
              </a:rPr>
              <a:t>BC</a:t>
            </a:r>
          </a:p>
          <a:p>
            <a:pPr marL="0" lvl="0" indent="0" eaLnBrk="1" hangingPunct="1"/>
            <a:endParaRPr lang="en-US" altLang="en-US">
              <a:latin typeface="Arial"/>
            </a:endParaRPr>
          </a:p>
          <a:p>
            <a:pPr marL="0" lvl="0" indent="0" eaLnBrk="1" hangingPunct="1"/>
            <a:r>
              <a:rPr lang="en-US" altLang="en-US">
                <a:latin typeface="Arial"/>
              </a:rPr>
              <a:t> -</a:t>
            </a:r>
          </a:p>
        </p:txBody>
      </p:sp>
      <p:pic>
        <p:nvPicPr>
          <p:cNvPr id="24609" name="Picture 2" descr="RIMT University"/>
          <p:cNvPicPr>
            <a:picLocks noChangeAspect="1"/>
          </p:cNvPicPr>
          <p:nvPr/>
        </p:nvPicPr>
        <p:blipFill>
          <a:blip r:embed="rId2"/>
          <a:stretch>
            <a:fillRect/>
          </a:stretch>
        </p:blipFill>
        <p:spPr>
          <a:xfrm>
            <a:off x="6943725" y="180975"/>
            <a:ext cx="1970088" cy="895350"/>
          </a:xfrm>
          <a:prstGeom prst="rect">
            <a:avLst/>
          </a:prstGeom>
          <a:noFill/>
          <a:ln>
            <a:noFill/>
            <a:miter lim="800000"/>
          </a:ln>
        </p:spPr>
      </p:pic>
      <p:sp>
        <p:nvSpPr>
          <p:cNvPr id="24610" name="Rectangle 33">
            <a:extLst>
              <a:ext uri="{FF2B5EF4-FFF2-40B4-BE49-F238E27FC236}"/>
            </a:extLst>
          </p:cNvPr>
          <p:cNvSpPr/>
          <p:nvPr/>
        </p:nvSpPr>
        <p:spPr>
          <a:xfrm>
            <a:off x="7713" y="6392862"/>
            <a:ext cx="5707287"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indent="0" algn="l" defTabSz="914400" rtl="0" eaLnBrk="0" fontAlgn="base" hangingPunct="0">
              <a:lnSpc>
                <a:spcPct val="100000"/>
              </a:lnSpc>
              <a:spcBef>
                <a:spcPct val="0"/>
              </a:spcBef>
              <a:spcAft>
                <a:spcPct val="0"/>
              </a:spcAft>
              <a:buClrTx/>
              <a:buSzTx/>
              <a:buFontTx/>
              <a:buNone/>
              <a:defRPr kumimoji="0" sz="1800" b="1" i="0" u="none" baseline="0">
                <a:solidFill>
                  <a:srgbClr val="FFFFFF"/>
                </a:solidFill>
                <a:effectLst/>
                <a:latin typeface="Calibri"/>
              </a:defRPr>
            </a:lvl1pPr>
            <a:lvl2pPr marL="457200" indent="0" algn="l" defTabSz="914400" rtl="0" eaLnBrk="0" fontAlgn="base" hangingPunct="0">
              <a:lnSpc>
                <a:spcPct val="100000"/>
              </a:lnSpc>
              <a:spcBef>
                <a:spcPct val="0"/>
              </a:spcBef>
              <a:spcAft>
                <a:spcPct val="0"/>
              </a:spcAft>
              <a:buClrTx/>
              <a:buSzTx/>
              <a:buFontTx/>
              <a:buNone/>
              <a:defRPr kumimoji="0" sz="1800" b="1" i="0" u="none" baseline="0">
                <a:solidFill>
                  <a:srgbClr val="FFFFFF"/>
                </a:solidFill>
                <a:effectLst/>
                <a:latin typeface="Calibri"/>
              </a:defRPr>
            </a:lvl2pPr>
            <a:lvl3pPr marL="914400" indent="0" algn="l" defTabSz="914400" rtl="0" eaLnBrk="0" fontAlgn="base" hangingPunct="0">
              <a:lnSpc>
                <a:spcPct val="100000"/>
              </a:lnSpc>
              <a:spcBef>
                <a:spcPct val="0"/>
              </a:spcBef>
              <a:spcAft>
                <a:spcPct val="0"/>
              </a:spcAft>
              <a:buClrTx/>
              <a:buSzTx/>
              <a:buFontTx/>
              <a:buNone/>
              <a:defRPr kumimoji="0" sz="1800" b="1" i="0" u="none" baseline="0">
                <a:solidFill>
                  <a:srgbClr val="FFFFFF"/>
                </a:solidFill>
                <a:effectLst/>
                <a:latin typeface="Calibri"/>
              </a:defRPr>
            </a:lvl3pPr>
            <a:lvl4pPr marL="1371600" indent="0" algn="l" defTabSz="914400" rtl="0" eaLnBrk="0" fontAlgn="base" hangingPunct="0">
              <a:lnSpc>
                <a:spcPct val="100000"/>
              </a:lnSpc>
              <a:spcBef>
                <a:spcPct val="0"/>
              </a:spcBef>
              <a:spcAft>
                <a:spcPct val="0"/>
              </a:spcAft>
              <a:buClrTx/>
              <a:buSzTx/>
              <a:buFontTx/>
              <a:buNone/>
              <a:defRPr kumimoji="0" sz="1800" b="1" i="0" u="none" baseline="0">
                <a:solidFill>
                  <a:srgbClr val="FFFFFF"/>
                </a:solidFill>
                <a:effectLst/>
                <a:latin typeface="Calibri"/>
              </a:defRPr>
            </a:lvl4pPr>
            <a:lvl5pPr marL="1828800" indent="0" algn="l" defTabSz="914400" rtl="0" eaLnBrk="0" fontAlgn="base" hangingPunct="0">
              <a:lnSpc>
                <a:spcPct val="100000"/>
              </a:lnSpc>
              <a:spcBef>
                <a:spcPct val="0"/>
              </a:spcBef>
              <a:spcAft>
                <a:spcPct val="0"/>
              </a:spcAft>
              <a:buClrTx/>
              <a:buSzTx/>
              <a:buFontTx/>
              <a:buNone/>
              <a:defRPr kumimoji="0" sz="1800" b="1" i="0" u="none" baseline="0">
                <a:solidFill>
                  <a:srgbClr val="FFFFFF"/>
                </a:solidFill>
                <a:effectLst/>
                <a:latin typeface="Calibri"/>
              </a:defRPr>
            </a:lvl5pPr>
            <a:lvl6pPr>
              <a:defRPr lang="en-US">
                <a:solidFill>
                  <a:srgbClr val="FFFFFF"/>
                </a:solidFill>
                <a:latin typeface="Calibri"/>
              </a:defRPr>
            </a:lvl6pPr>
            <a:lvl7pPr>
              <a:defRPr lang="en-US">
                <a:solidFill>
                  <a:srgbClr val="FFFFFF"/>
                </a:solidFill>
                <a:latin typeface="Calibri"/>
              </a:defRPr>
            </a:lvl7pPr>
            <a:lvl8pPr>
              <a:defRPr lang="en-US">
                <a:solidFill>
                  <a:srgbClr val="FFFFFF"/>
                </a:solidFill>
                <a:latin typeface="Calibri"/>
              </a:defRPr>
            </a:lvl8pPr>
            <a:lvl9pPr>
              <a:defRPr lang="en-US">
                <a:solidFill>
                  <a:srgbClr val="FFFFFF"/>
                </a:solidFill>
                <a:latin typeface="Calibri"/>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GB" sz="1800" b="1" i="0" u="none" strike="noStrike" kern="1200" cap="none" spc="0" normalizeH="0" baseline="0" noProof="0" smtClean="0">
                <a:ln w="22225">
                  <a:noFill/>
                  <a:prstDash val="solid"/>
                </a:ln>
                <a:solidFill>
                  <a:schemeClr val="bg1"/>
                </a:solidFill>
                <a:effectLst/>
                <a:uLnTx/>
                <a:uFillTx/>
                <a:latin typeface="+mn-lt" pitchFamily="34" charset="0"/>
                <a:ea typeface="+mn-ea" pitchFamily="34" charset="0"/>
                <a:cs typeface="+mn-cs"/>
              </a:rPr>
              <a:t>education for life                                          www.rimt.ac.in</a:t>
            </a:r>
            <a:endParaRPr kumimoji="0" lang="en-GB" sz="2000" b="1" i="0" u="none" strike="noStrike" kern="1200" cap="none" spc="0" normalizeH="0" baseline="0" noProof="0">
              <a:ln w="22225">
                <a:noFill/>
                <a:prstDash val="solid"/>
              </a:ln>
              <a:solidFill>
                <a:schemeClr val="bg1"/>
              </a:solidFill>
              <a:effectLst/>
              <a:uLnTx/>
              <a:uFillTx/>
              <a:latin typeface="+mn-lt"/>
              <a:ea typeface="+mn-ea"/>
              <a:cs typeface="+mn-cs"/>
            </a:endParaRPr>
          </a:p>
        </p:txBody>
      </p:sp>
      <p:sp>
        <p:nvSpPr>
          <p:cNvPr id="24611" name="Rectangle 34"/>
          <p:cNvSpPr/>
          <p:nvPr/>
        </p:nvSpPr>
        <p:spPr>
          <a:xfrm>
            <a:off x="5715001" y="6324600"/>
            <a:ext cx="3886200" cy="307777"/>
          </a:xfrm>
          <a:prstGeom prst="rect">
            <a:avLst/>
          </a:prstGeom>
        </p:spPr>
        <p:txBody>
          <a:bodyPr wrap="square">
            <a:spAutoFit/>
          </a:bodyPr>
          <a:lstStyle>
            <a:defPPr>
              <a:defRPr lang="en-US"/>
            </a:defPPr>
            <a:lvl1pPr marL="0" indent="0" algn="l" defTabSz="914400" rtl="0" eaLnBrk="0" fontAlgn="base" hangingPunct="0">
              <a:lnSpc>
                <a:spcPct val="100000"/>
              </a:lnSpc>
              <a:spcBef>
                <a:spcPct val="0"/>
              </a:spcBef>
              <a:spcAft>
                <a:spcPct val="0"/>
              </a:spcAft>
              <a:buClrTx/>
              <a:buSzTx/>
              <a:buFontTx/>
              <a:buNone/>
              <a:defRPr kumimoji="0" sz="1800" b="1" i="0" u="none" baseline="0">
                <a:solidFill>
                  <a:schemeClr val="tx1"/>
                </a:solidFill>
                <a:effectLst/>
                <a:latin typeface="Times New Roman" pitchFamily="18" charset="0"/>
              </a:defRPr>
            </a:lvl1pPr>
            <a:lvl2pPr marL="457200" indent="0" algn="l" defTabSz="914400" rtl="0" eaLnBrk="0" fontAlgn="base" hangingPunct="0">
              <a:lnSpc>
                <a:spcPct val="100000"/>
              </a:lnSpc>
              <a:spcBef>
                <a:spcPct val="0"/>
              </a:spcBef>
              <a:spcAft>
                <a:spcPct val="0"/>
              </a:spcAft>
              <a:buClrTx/>
              <a:buSzTx/>
              <a:buFontTx/>
              <a:buNone/>
              <a:defRPr kumimoji="0" sz="1800" b="1" i="0" u="none" baseline="0">
                <a:solidFill>
                  <a:schemeClr val="tx1"/>
                </a:solidFill>
                <a:effectLst/>
                <a:latin typeface="Times New Roman" pitchFamily="18" charset="0"/>
              </a:defRPr>
            </a:lvl2pPr>
            <a:lvl3pPr marL="914400" indent="0" algn="l" defTabSz="914400" rtl="0" eaLnBrk="0" fontAlgn="base" hangingPunct="0">
              <a:lnSpc>
                <a:spcPct val="100000"/>
              </a:lnSpc>
              <a:spcBef>
                <a:spcPct val="0"/>
              </a:spcBef>
              <a:spcAft>
                <a:spcPct val="0"/>
              </a:spcAft>
              <a:buClrTx/>
              <a:buSzTx/>
              <a:buFontTx/>
              <a:buNone/>
              <a:defRPr kumimoji="0" sz="1800" b="1" i="0" u="none" baseline="0">
                <a:solidFill>
                  <a:schemeClr val="tx1"/>
                </a:solidFill>
                <a:effectLst/>
                <a:latin typeface="Times New Roman" pitchFamily="18" charset="0"/>
              </a:defRPr>
            </a:lvl3pPr>
            <a:lvl4pPr marL="1371600" indent="0" algn="l" defTabSz="914400" rtl="0" eaLnBrk="0" fontAlgn="base" hangingPunct="0">
              <a:lnSpc>
                <a:spcPct val="100000"/>
              </a:lnSpc>
              <a:spcBef>
                <a:spcPct val="0"/>
              </a:spcBef>
              <a:spcAft>
                <a:spcPct val="0"/>
              </a:spcAft>
              <a:buClrTx/>
              <a:buSzTx/>
              <a:buFontTx/>
              <a:buNone/>
              <a:defRPr kumimoji="0" sz="1800" b="1" i="0" u="none" baseline="0">
                <a:solidFill>
                  <a:schemeClr val="tx1"/>
                </a:solidFill>
                <a:effectLst/>
                <a:latin typeface="Times New Roman" pitchFamily="18" charset="0"/>
              </a:defRPr>
            </a:lvl4pPr>
            <a:lvl5pPr marL="1828800" indent="0" algn="l" defTabSz="914400" rtl="0" eaLnBrk="0" fontAlgn="base" hangingPunct="0">
              <a:lnSpc>
                <a:spcPct val="100000"/>
              </a:lnSpc>
              <a:spcBef>
                <a:spcPct val="0"/>
              </a:spcBef>
              <a:spcAft>
                <a:spcPct val="0"/>
              </a:spcAft>
              <a:buClrTx/>
              <a:buSzTx/>
              <a:buFontTx/>
              <a:buNone/>
              <a:defRPr kumimoji="0" sz="1800" b="1" i="0" u="none" baseline="0">
                <a:solidFill>
                  <a:schemeClr val="tx1"/>
                </a:solidFill>
                <a:effectLst/>
                <a:latin typeface="Times New Roman" pitchFamily="18" charset="0"/>
              </a:defRPr>
            </a:lvl5pPr>
          </a:lstStyle>
          <a:p>
            <a:pPr marL="0" marR="0" lvl="0" indent="0" algn="l" defTabSz="91440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dirty="0" smtClean="0">
                <a:ln>
                  <a:noFill/>
                </a:ln>
                <a:solidFill>
                  <a:schemeClr val="tx1"/>
                </a:solidFill>
                <a:effectLst/>
                <a:uLnTx/>
                <a:uFillTx/>
                <a:latin typeface="+mn-lt" pitchFamily="34" charset="0"/>
                <a:ea typeface="+mn-ea" pitchFamily="34" charset="0"/>
                <a:cs typeface="+mn-cs"/>
              </a:rPr>
              <a:t>Department of </a:t>
            </a:r>
            <a:r>
              <a:rPr kumimoji="0" lang="en-US" sz="1400" b="1" i="0" u="none" strike="noStrike" kern="1200" cap="none" spc="0" normalizeH="0" baseline="0" noProof="0" dirty="0" smtClean="0">
                <a:ln>
                  <a:noFill/>
                </a:ln>
                <a:solidFill>
                  <a:schemeClr val="tx1"/>
                </a:solidFill>
                <a:effectLst/>
                <a:uLnTx/>
                <a:uFillTx/>
                <a:latin typeface="+mn-lt" pitchFamily="34" charset="0"/>
                <a:ea typeface="+mn-ea" pitchFamily="34" charset="0"/>
                <a:cs typeface="+mn-cs"/>
              </a:rPr>
              <a:t>Applied Sciences</a:t>
            </a:r>
            <a:endParaRPr kumimoji="0" lang="en-US" sz="1400" b="1"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dur="500" fill="hold" nodeType="clickEffect">
                                  <p:stCondLst>
                                    <p:cond delay="0"/>
                                  </p:stCondLst>
                                  <p:childTnLst>
                                    <p:set>
                                      <p:cBhvr>
                                        <p:cTn id="6" dur="1" fill="hold">
                                          <p:stCondLst>
                                            <p:cond delay="0"/>
                                          </p:stCondLst>
                                        </p:cTn>
                                        <p:tgtEl>
                                          <p:spTgt spid="24579">
                                            <p:txEl>
                                              <p:pRg st="1" end="1"/>
                                            </p:txEl>
                                          </p:spTgt>
                                        </p:tgtEl>
                                        <p:attrNameLst>
                                          <p:attrName>style.visibility</p:attrName>
                                        </p:attrNameLst>
                                      </p:cBhvr>
                                      <p:to>
                                        <p:strVal val="visible"/>
                                      </p:to>
                                    </p:set>
                                    <p:anim calcmode="lin" valueType="num">
                                      <p:cBhvr additive="base">
                                        <p:cTn id="7" dur="500" fill="hold"/>
                                        <p:tgtEl>
                                          <p:spTgt spid="24579">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4579">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dur="500" fill="hold" nodeType="clickEffect">
                                  <p:stCondLst>
                                    <p:cond delay="0"/>
                                  </p:stCondLst>
                                  <p:childTnLst>
                                    <p:set>
                                      <p:cBhvr>
                                        <p:cTn id="12" dur="1" fill="hold">
                                          <p:stCondLst>
                                            <p:cond delay="0"/>
                                          </p:stCondLst>
                                        </p:cTn>
                                        <p:tgtEl>
                                          <p:spTgt spid="24579">
                                            <p:txEl>
                                              <p:pRg st="2" end="2"/>
                                            </p:txEl>
                                          </p:spTgt>
                                        </p:tgtEl>
                                        <p:attrNameLst>
                                          <p:attrName>style.visibility</p:attrName>
                                        </p:attrNameLst>
                                      </p:cBhvr>
                                      <p:to>
                                        <p:strVal val="visible"/>
                                      </p:to>
                                    </p:set>
                                    <p:anim calcmode="lin" valueType="num">
                                      <p:cBhvr additive="base">
                                        <p:cTn id="13" dur="500" fill="hold"/>
                                        <p:tgtEl>
                                          <p:spTgt spid="24579">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4579">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dur="500" fill="hold" nodeType="clickEffect">
                                  <p:stCondLst>
                                    <p:cond delay="0"/>
                                  </p:stCondLst>
                                  <p:childTnLst>
                                    <p:set>
                                      <p:cBhvr>
                                        <p:cTn id="18" dur="1" fill="hold">
                                          <p:stCondLst>
                                            <p:cond delay="0"/>
                                          </p:stCondLst>
                                        </p:cTn>
                                        <p:tgtEl>
                                          <p:spTgt spid="24579">
                                            <p:txEl>
                                              <p:pRg st="3" end="3"/>
                                            </p:txEl>
                                          </p:spTgt>
                                        </p:tgtEl>
                                        <p:attrNameLst>
                                          <p:attrName>style.visibility</p:attrName>
                                        </p:attrNameLst>
                                      </p:cBhvr>
                                      <p:to>
                                        <p:strVal val="visible"/>
                                      </p:to>
                                    </p:set>
                                    <p:anim calcmode="lin" valueType="num">
                                      <p:cBhvr additive="base">
                                        <p:cTn id="19" dur="500" fill="hold"/>
                                        <p:tgtEl>
                                          <p:spTgt spid="24579">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4579">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a:xfrm>
            <a:off x="762000" y="228600"/>
            <a:ext cx="7772400" cy="1143000"/>
          </a:xfrm>
          <a:noFill/>
          <a:ln>
            <a:miter lim="800000"/>
          </a:ln>
        </p:spPr>
        <p:txBody>
          <a:bodyPr wrap="square" lIns="91440" tIns="45720" rIns="91440" bIns="45720" anchor="ctr" anchorCtr="0"/>
          <a:lstStyle>
            <a:lvl1pPr marL="0" indent="0" algn="ctr" defTabSz="914400" rtl="0" eaLnBrk="1" fontAlgn="base" latinLnBrk="0" hangingPunct="1">
              <a:lnSpc>
                <a:spcPct val="100000"/>
              </a:lnSpc>
              <a:spcBef>
                <a:spcPct val="0"/>
              </a:spcBef>
              <a:spcAft>
                <a:spcPct val="0"/>
              </a:spcAft>
              <a:buClrTx/>
              <a:buSzTx/>
              <a:buFontTx/>
              <a:buNone/>
              <a:defRPr kumimoji="0" lang="en-US" altLang="en-US" sz="4400" b="0" i="0" u="none" kern="1200" baseline="0">
                <a:solidFill>
                  <a:schemeClr val="tx1"/>
                </a:solidFill>
                <a:latin typeface="Calibri" pitchFamily="34" charset="0"/>
                <a:ea typeface="+mj-ea"/>
                <a:cs typeface="+mj-cs"/>
              </a:defRPr>
            </a:lvl1pPr>
          </a:lstStyle>
          <a:p>
            <a:pPr lvl="0"/>
            <a:r>
              <a:t>Example Circuit</a:t>
            </a:r>
          </a:p>
        </p:txBody>
      </p:sp>
      <p:pic>
        <p:nvPicPr>
          <p:cNvPr id="25603" name="Content Placeholder 3" descr="circuit1.jpg"/>
          <p:cNvPicPr>
            <a:picLocks noGrp="1" noChangeAspect="1"/>
          </p:cNvPicPr>
          <p:nvPr>
            <p:ph idx="1"/>
          </p:nvPr>
        </p:nvPicPr>
        <p:blipFill>
          <a:blip r:embed="rId2"/>
          <a:stretch>
            <a:fillRect/>
          </a:stretch>
        </p:blipFill>
        <p:spPr>
          <a:xfrm>
            <a:off x="609600" y="1447800"/>
            <a:ext cx="7712075" cy="3389313"/>
          </a:xfrm>
          <a:prstGeom prst="rect">
            <a:avLst/>
          </a:prstGeom>
          <a:noFill/>
          <a:ln>
            <a:miter lim="800000"/>
          </a:ln>
        </p:spPr>
      </p:pic>
      <p:sp>
        <p:nvSpPr>
          <p:cNvPr id="25604" name="TextBox 4"/>
          <p:cNvSpPr txBox="1"/>
          <p:nvPr/>
        </p:nvSpPr>
        <p:spPr>
          <a:xfrm>
            <a:off x="762000" y="5029200"/>
            <a:ext cx="7888288" cy="1077913"/>
          </a:xfrm>
          <a:prstGeom prst="rect">
            <a:avLst/>
          </a:prstGeom>
          <a:noFill/>
          <a:ln>
            <a:noFill/>
            <a:miter lim="800000"/>
          </a:ln>
        </p:spPr>
        <p:txBody>
          <a:bodyPr wrap="none">
            <a:spAutoFit/>
          </a:bodyPr>
          <a:lstStyle>
            <a:defPPr>
              <a:defRPr lang="en-US"/>
            </a:defPPr>
            <a:lvl1pPr marL="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5pPr>
          </a:lstStyle>
          <a:p>
            <a:pPr marL="0" lvl="0" indent="0" eaLnBrk="1" hangingPunct="1"/>
            <a:r>
              <a:rPr lang="en-US" altLang="en-US" sz="3200"/>
              <a:t>Solve for the currents through each resistor </a:t>
            </a:r>
          </a:p>
          <a:p>
            <a:pPr marL="0" lvl="0" indent="0" eaLnBrk="1" hangingPunct="1"/>
            <a:r>
              <a:rPr lang="en-US" altLang="en-US" sz="3200"/>
              <a:t>And the voltages across each resistor</a:t>
            </a:r>
          </a:p>
        </p:txBody>
      </p:sp>
      <p:pic>
        <p:nvPicPr>
          <p:cNvPr id="25605" name="Picture 2" descr="RIMT University"/>
          <p:cNvPicPr>
            <a:picLocks noChangeAspect="1"/>
          </p:cNvPicPr>
          <p:nvPr/>
        </p:nvPicPr>
        <p:blipFill>
          <a:blip r:embed="rId3"/>
          <a:stretch>
            <a:fillRect/>
          </a:stretch>
        </p:blipFill>
        <p:spPr>
          <a:xfrm>
            <a:off x="6943725" y="180975"/>
            <a:ext cx="1970088" cy="895350"/>
          </a:xfrm>
          <a:prstGeom prst="rect">
            <a:avLst/>
          </a:prstGeom>
          <a:noFill/>
          <a:ln>
            <a:noFill/>
            <a:miter lim="800000"/>
          </a:ln>
        </p:spPr>
      </p:pic>
      <p:sp>
        <p:nvSpPr>
          <p:cNvPr id="25606" name="Rectangle 5">
            <a:extLst>
              <a:ext uri="{FF2B5EF4-FFF2-40B4-BE49-F238E27FC236}"/>
            </a:extLst>
          </p:cNvPr>
          <p:cNvSpPr/>
          <p:nvPr/>
        </p:nvSpPr>
        <p:spPr>
          <a:xfrm>
            <a:off x="7713" y="6392862"/>
            <a:ext cx="5707287"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indent="0" algn="l" defTabSz="914400" rtl="0" eaLnBrk="0" fontAlgn="base" hangingPunct="0">
              <a:lnSpc>
                <a:spcPct val="100000"/>
              </a:lnSpc>
              <a:spcBef>
                <a:spcPct val="0"/>
              </a:spcBef>
              <a:spcAft>
                <a:spcPct val="0"/>
              </a:spcAft>
              <a:buClrTx/>
              <a:buSzTx/>
              <a:buFontTx/>
              <a:buNone/>
              <a:defRPr kumimoji="0" sz="1800" b="1" i="0" u="none" baseline="0">
                <a:solidFill>
                  <a:srgbClr val="FFFFFF"/>
                </a:solidFill>
                <a:effectLst/>
                <a:latin typeface="Calibri"/>
              </a:defRPr>
            </a:lvl1pPr>
            <a:lvl2pPr marL="457200" indent="0" algn="l" defTabSz="914400" rtl="0" eaLnBrk="0" fontAlgn="base" hangingPunct="0">
              <a:lnSpc>
                <a:spcPct val="100000"/>
              </a:lnSpc>
              <a:spcBef>
                <a:spcPct val="0"/>
              </a:spcBef>
              <a:spcAft>
                <a:spcPct val="0"/>
              </a:spcAft>
              <a:buClrTx/>
              <a:buSzTx/>
              <a:buFontTx/>
              <a:buNone/>
              <a:defRPr kumimoji="0" sz="1800" b="1" i="0" u="none" baseline="0">
                <a:solidFill>
                  <a:srgbClr val="FFFFFF"/>
                </a:solidFill>
                <a:effectLst/>
                <a:latin typeface="Calibri"/>
              </a:defRPr>
            </a:lvl2pPr>
            <a:lvl3pPr marL="914400" indent="0" algn="l" defTabSz="914400" rtl="0" eaLnBrk="0" fontAlgn="base" hangingPunct="0">
              <a:lnSpc>
                <a:spcPct val="100000"/>
              </a:lnSpc>
              <a:spcBef>
                <a:spcPct val="0"/>
              </a:spcBef>
              <a:spcAft>
                <a:spcPct val="0"/>
              </a:spcAft>
              <a:buClrTx/>
              <a:buSzTx/>
              <a:buFontTx/>
              <a:buNone/>
              <a:defRPr kumimoji="0" sz="1800" b="1" i="0" u="none" baseline="0">
                <a:solidFill>
                  <a:srgbClr val="FFFFFF"/>
                </a:solidFill>
                <a:effectLst/>
                <a:latin typeface="Calibri"/>
              </a:defRPr>
            </a:lvl3pPr>
            <a:lvl4pPr marL="1371600" indent="0" algn="l" defTabSz="914400" rtl="0" eaLnBrk="0" fontAlgn="base" hangingPunct="0">
              <a:lnSpc>
                <a:spcPct val="100000"/>
              </a:lnSpc>
              <a:spcBef>
                <a:spcPct val="0"/>
              </a:spcBef>
              <a:spcAft>
                <a:spcPct val="0"/>
              </a:spcAft>
              <a:buClrTx/>
              <a:buSzTx/>
              <a:buFontTx/>
              <a:buNone/>
              <a:defRPr kumimoji="0" sz="1800" b="1" i="0" u="none" baseline="0">
                <a:solidFill>
                  <a:srgbClr val="FFFFFF"/>
                </a:solidFill>
                <a:effectLst/>
                <a:latin typeface="Calibri"/>
              </a:defRPr>
            </a:lvl4pPr>
            <a:lvl5pPr marL="1828800" indent="0" algn="l" defTabSz="914400" rtl="0" eaLnBrk="0" fontAlgn="base" hangingPunct="0">
              <a:lnSpc>
                <a:spcPct val="100000"/>
              </a:lnSpc>
              <a:spcBef>
                <a:spcPct val="0"/>
              </a:spcBef>
              <a:spcAft>
                <a:spcPct val="0"/>
              </a:spcAft>
              <a:buClrTx/>
              <a:buSzTx/>
              <a:buFontTx/>
              <a:buNone/>
              <a:defRPr kumimoji="0" sz="1800" b="1" i="0" u="none" baseline="0">
                <a:solidFill>
                  <a:srgbClr val="FFFFFF"/>
                </a:solidFill>
                <a:effectLst/>
                <a:latin typeface="Calibri"/>
              </a:defRPr>
            </a:lvl5pPr>
            <a:lvl6pPr>
              <a:defRPr lang="en-US">
                <a:solidFill>
                  <a:srgbClr val="FFFFFF"/>
                </a:solidFill>
                <a:latin typeface="Calibri"/>
              </a:defRPr>
            </a:lvl6pPr>
            <a:lvl7pPr>
              <a:defRPr lang="en-US">
                <a:solidFill>
                  <a:srgbClr val="FFFFFF"/>
                </a:solidFill>
                <a:latin typeface="Calibri"/>
              </a:defRPr>
            </a:lvl7pPr>
            <a:lvl8pPr>
              <a:defRPr lang="en-US">
                <a:solidFill>
                  <a:srgbClr val="FFFFFF"/>
                </a:solidFill>
                <a:latin typeface="Calibri"/>
              </a:defRPr>
            </a:lvl8pPr>
            <a:lvl9pPr>
              <a:defRPr lang="en-US">
                <a:solidFill>
                  <a:srgbClr val="FFFFFF"/>
                </a:solidFill>
                <a:latin typeface="Calibri"/>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GB" sz="1800" b="1" i="0" u="none" strike="noStrike" kern="1200" cap="none" spc="0" normalizeH="0" baseline="0" noProof="0" smtClean="0">
                <a:ln w="22225">
                  <a:noFill/>
                  <a:prstDash val="solid"/>
                </a:ln>
                <a:solidFill>
                  <a:schemeClr val="bg1"/>
                </a:solidFill>
                <a:effectLst/>
                <a:uLnTx/>
                <a:uFillTx/>
                <a:latin typeface="+mn-lt" pitchFamily="34" charset="0"/>
                <a:ea typeface="+mn-ea" pitchFamily="34" charset="0"/>
                <a:cs typeface="+mn-cs"/>
              </a:rPr>
              <a:t>education for life                                          www.rimt.ac.in</a:t>
            </a:r>
            <a:endParaRPr kumimoji="0" lang="en-GB" sz="2000" b="1" i="0" u="none" strike="noStrike" kern="1200" cap="none" spc="0" normalizeH="0" baseline="0" noProof="0">
              <a:ln w="22225">
                <a:noFill/>
                <a:prstDash val="solid"/>
              </a:ln>
              <a:solidFill>
                <a:schemeClr val="bg1"/>
              </a:solidFill>
              <a:effectLst/>
              <a:uLnTx/>
              <a:uFillTx/>
              <a:latin typeface="+mn-lt"/>
              <a:ea typeface="+mn-ea"/>
              <a:cs typeface="+mn-cs"/>
            </a:endParaRPr>
          </a:p>
        </p:txBody>
      </p:sp>
      <p:sp>
        <p:nvSpPr>
          <p:cNvPr id="25607" name="Rectangle 6"/>
          <p:cNvSpPr/>
          <p:nvPr/>
        </p:nvSpPr>
        <p:spPr>
          <a:xfrm>
            <a:off x="5715001" y="6324600"/>
            <a:ext cx="3886200" cy="307777"/>
          </a:xfrm>
          <a:prstGeom prst="rect">
            <a:avLst/>
          </a:prstGeom>
        </p:spPr>
        <p:txBody>
          <a:bodyPr wrap="square">
            <a:spAutoFit/>
          </a:bodyPr>
          <a:lstStyle>
            <a:defPPr>
              <a:defRPr lang="en-US"/>
            </a:defPPr>
            <a:lvl1pPr marL="0" indent="0" algn="l" defTabSz="914400" rtl="0" eaLnBrk="0" fontAlgn="base" hangingPunct="0">
              <a:lnSpc>
                <a:spcPct val="100000"/>
              </a:lnSpc>
              <a:spcBef>
                <a:spcPct val="0"/>
              </a:spcBef>
              <a:spcAft>
                <a:spcPct val="0"/>
              </a:spcAft>
              <a:buClrTx/>
              <a:buSzTx/>
              <a:buFontTx/>
              <a:buNone/>
              <a:defRPr kumimoji="0" sz="1800" b="1" i="0" u="none" baseline="0">
                <a:solidFill>
                  <a:schemeClr val="tx1"/>
                </a:solidFill>
                <a:effectLst/>
                <a:latin typeface="Times New Roman" pitchFamily="18" charset="0"/>
              </a:defRPr>
            </a:lvl1pPr>
            <a:lvl2pPr marL="457200" indent="0" algn="l" defTabSz="914400" rtl="0" eaLnBrk="0" fontAlgn="base" hangingPunct="0">
              <a:lnSpc>
                <a:spcPct val="100000"/>
              </a:lnSpc>
              <a:spcBef>
                <a:spcPct val="0"/>
              </a:spcBef>
              <a:spcAft>
                <a:spcPct val="0"/>
              </a:spcAft>
              <a:buClrTx/>
              <a:buSzTx/>
              <a:buFontTx/>
              <a:buNone/>
              <a:defRPr kumimoji="0" sz="1800" b="1" i="0" u="none" baseline="0">
                <a:solidFill>
                  <a:schemeClr val="tx1"/>
                </a:solidFill>
                <a:effectLst/>
                <a:latin typeface="Times New Roman" pitchFamily="18" charset="0"/>
              </a:defRPr>
            </a:lvl2pPr>
            <a:lvl3pPr marL="914400" indent="0" algn="l" defTabSz="914400" rtl="0" eaLnBrk="0" fontAlgn="base" hangingPunct="0">
              <a:lnSpc>
                <a:spcPct val="100000"/>
              </a:lnSpc>
              <a:spcBef>
                <a:spcPct val="0"/>
              </a:spcBef>
              <a:spcAft>
                <a:spcPct val="0"/>
              </a:spcAft>
              <a:buClrTx/>
              <a:buSzTx/>
              <a:buFontTx/>
              <a:buNone/>
              <a:defRPr kumimoji="0" sz="1800" b="1" i="0" u="none" baseline="0">
                <a:solidFill>
                  <a:schemeClr val="tx1"/>
                </a:solidFill>
                <a:effectLst/>
                <a:latin typeface="Times New Roman" pitchFamily="18" charset="0"/>
              </a:defRPr>
            </a:lvl3pPr>
            <a:lvl4pPr marL="1371600" indent="0" algn="l" defTabSz="914400" rtl="0" eaLnBrk="0" fontAlgn="base" hangingPunct="0">
              <a:lnSpc>
                <a:spcPct val="100000"/>
              </a:lnSpc>
              <a:spcBef>
                <a:spcPct val="0"/>
              </a:spcBef>
              <a:spcAft>
                <a:spcPct val="0"/>
              </a:spcAft>
              <a:buClrTx/>
              <a:buSzTx/>
              <a:buFontTx/>
              <a:buNone/>
              <a:defRPr kumimoji="0" sz="1800" b="1" i="0" u="none" baseline="0">
                <a:solidFill>
                  <a:schemeClr val="tx1"/>
                </a:solidFill>
                <a:effectLst/>
                <a:latin typeface="Times New Roman" pitchFamily="18" charset="0"/>
              </a:defRPr>
            </a:lvl4pPr>
            <a:lvl5pPr marL="1828800" indent="0" algn="l" defTabSz="914400" rtl="0" eaLnBrk="0" fontAlgn="base" hangingPunct="0">
              <a:lnSpc>
                <a:spcPct val="100000"/>
              </a:lnSpc>
              <a:spcBef>
                <a:spcPct val="0"/>
              </a:spcBef>
              <a:spcAft>
                <a:spcPct val="0"/>
              </a:spcAft>
              <a:buClrTx/>
              <a:buSzTx/>
              <a:buFontTx/>
              <a:buNone/>
              <a:defRPr kumimoji="0" sz="1800" b="1" i="0" u="none" baseline="0">
                <a:solidFill>
                  <a:schemeClr val="tx1"/>
                </a:solidFill>
                <a:effectLst/>
                <a:latin typeface="Times New Roman" pitchFamily="18" charset="0"/>
              </a:defRPr>
            </a:lvl5pPr>
          </a:lstStyle>
          <a:p>
            <a:pPr marL="0" marR="0" lvl="0" indent="0" algn="l" defTabSz="91440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dirty="0" smtClean="0">
                <a:ln>
                  <a:noFill/>
                </a:ln>
                <a:solidFill>
                  <a:schemeClr val="tx1"/>
                </a:solidFill>
                <a:effectLst/>
                <a:uLnTx/>
                <a:uFillTx/>
                <a:latin typeface="+mn-lt" pitchFamily="34" charset="0"/>
                <a:ea typeface="+mn-ea" pitchFamily="34" charset="0"/>
                <a:cs typeface="+mn-cs"/>
              </a:rPr>
              <a:t>Department of </a:t>
            </a:r>
            <a:r>
              <a:rPr kumimoji="0" lang="en-US" sz="1400" b="1" i="0" u="none" strike="noStrike" kern="1200" cap="none" spc="0" normalizeH="0" baseline="0" noProof="0" dirty="0" smtClean="0">
                <a:ln>
                  <a:noFill/>
                </a:ln>
                <a:solidFill>
                  <a:schemeClr val="tx1"/>
                </a:solidFill>
                <a:effectLst/>
                <a:uLnTx/>
                <a:uFillTx/>
                <a:latin typeface="+mn-lt" pitchFamily="34" charset="0"/>
                <a:ea typeface="+mn-ea" pitchFamily="34" charset="0"/>
                <a:cs typeface="+mn-cs"/>
              </a:rPr>
              <a:t>Applied Sciences</a:t>
            </a:r>
            <a:endParaRPr kumimoji="0" lang="en-US" sz="1400" b="1"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a:xfrm>
            <a:off x="609600" y="0"/>
            <a:ext cx="7772400" cy="1143000"/>
          </a:xfrm>
          <a:noFill/>
          <a:ln>
            <a:miter lim="800000"/>
          </a:ln>
        </p:spPr>
        <p:txBody>
          <a:bodyPr wrap="square" lIns="91440" tIns="45720" rIns="91440" bIns="45720" anchor="ctr" anchorCtr="0"/>
          <a:lstStyle>
            <a:lvl1pPr marL="0" indent="0" algn="ctr" defTabSz="914400" rtl="0" eaLnBrk="1" fontAlgn="base" latinLnBrk="0" hangingPunct="1">
              <a:lnSpc>
                <a:spcPct val="100000"/>
              </a:lnSpc>
              <a:spcBef>
                <a:spcPct val="0"/>
              </a:spcBef>
              <a:spcAft>
                <a:spcPct val="0"/>
              </a:spcAft>
              <a:buClrTx/>
              <a:buSzTx/>
              <a:buFontTx/>
              <a:buNone/>
              <a:defRPr kumimoji="0" lang="en-US" altLang="en-US" sz="4400" b="0" i="0" u="none" kern="1200" baseline="0">
                <a:solidFill>
                  <a:schemeClr val="tx1"/>
                </a:solidFill>
                <a:latin typeface="Calibri" pitchFamily="34" charset="0"/>
                <a:ea typeface="+mj-ea"/>
                <a:cs typeface="+mj-cs"/>
              </a:defRPr>
            </a:lvl1pPr>
          </a:lstStyle>
          <a:p>
            <a:pPr lvl="0"/>
            <a:r>
              <a:t>Example Circuit</a:t>
            </a:r>
          </a:p>
        </p:txBody>
      </p:sp>
      <p:pic>
        <p:nvPicPr>
          <p:cNvPr id="26627" name="Content Placeholder 3" descr="circuit1.jpg"/>
          <p:cNvPicPr>
            <a:picLocks noGrp="1" noChangeAspect="1"/>
          </p:cNvPicPr>
          <p:nvPr>
            <p:ph idx="1"/>
          </p:nvPr>
        </p:nvPicPr>
        <p:blipFill>
          <a:blip r:embed="rId2"/>
          <a:stretch>
            <a:fillRect/>
          </a:stretch>
        </p:blipFill>
        <p:spPr>
          <a:xfrm>
            <a:off x="609600" y="1447800"/>
            <a:ext cx="7712075" cy="3389313"/>
          </a:xfrm>
          <a:prstGeom prst="rect">
            <a:avLst/>
          </a:prstGeom>
          <a:noFill/>
          <a:ln>
            <a:miter lim="800000"/>
          </a:ln>
        </p:spPr>
      </p:pic>
      <p:sp>
        <p:nvSpPr>
          <p:cNvPr id="26628" name="TextBox 4"/>
          <p:cNvSpPr txBox="1"/>
          <p:nvPr/>
        </p:nvSpPr>
        <p:spPr>
          <a:xfrm>
            <a:off x="1295400" y="5029200"/>
            <a:ext cx="6527800" cy="1077913"/>
          </a:xfrm>
          <a:prstGeom prst="rect">
            <a:avLst/>
          </a:prstGeom>
          <a:noFill/>
          <a:ln>
            <a:noFill/>
            <a:miter lim="800000"/>
          </a:ln>
        </p:spPr>
        <p:txBody>
          <a:bodyPr wrap="none">
            <a:spAutoFit/>
          </a:bodyPr>
          <a:lstStyle>
            <a:defPPr>
              <a:defRPr lang="en-US"/>
            </a:defPPr>
            <a:lvl1pPr marL="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5pPr>
          </a:lstStyle>
          <a:p>
            <a:pPr marL="0" lvl="0" indent="0" eaLnBrk="1" hangingPunct="1"/>
            <a:r>
              <a:rPr lang="en-US" altLang="en-US" sz="3200"/>
              <a:t>Using Ohm’s law, add polarities and</a:t>
            </a:r>
          </a:p>
          <a:p>
            <a:pPr marL="0" lvl="0" indent="0" eaLnBrk="1" hangingPunct="1"/>
            <a:r>
              <a:rPr lang="en-US" altLang="en-US" sz="3200"/>
              <a:t>expressions for each resistor voltage</a:t>
            </a:r>
          </a:p>
        </p:txBody>
      </p:sp>
      <p:sp>
        <p:nvSpPr>
          <p:cNvPr id="26629" name="TextBox 5"/>
          <p:cNvSpPr txBox="1"/>
          <p:nvPr/>
        </p:nvSpPr>
        <p:spPr>
          <a:xfrm>
            <a:off x="2590800" y="1600200"/>
            <a:ext cx="1684338" cy="892175"/>
          </a:xfrm>
          <a:prstGeom prst="rect">
            <a:avLst/>
          </a:prstGeom>
          <a:noFill/>
          <a:ln>
            <a:noFill/>
            <a:miter lim="800000"/>
          </a:ln>
        </p:spPr>
        <p:txBody>
          <a:bodyPr wrap="none">
            <a:spAutoFit/>
          </a:bodyPr>
          <a:lstStyle>
            <a:defPPr>
              <a:defRPr lang="en-US"/>
            </a:defPPr>
            <a:lvl1pPr marL="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5pPr>
          </a:lstStyle>
          <a:p>
            <a:pPr marL="0" lvl="0" indent="0" eaLnBrk="1" hangingPunct="1"/>
            <a:r>
              <a:rPr lang="en-US" altLang="en-US" sz="2800">
                <a:solidFill>
                  <a:srgbClr val="FF0000"/>
                </a:solidFill>
              </a:rPr>
              <a:t>+</a:t>
            </a:r>
            <a:r>
              <a:rPr lang="en-US" altLang="en-US" sz="2800"/>
              <a:t> </a:t>
            </a:r>
            <a:r>
              <a:rPr lang="en-US" altLang="en-US" sz="2800">
                <a:solidFill>
                  <a:srgbClr val="FF0000"/>
                </a:solidFill>
              </a:rPr>
              <a:t>I</a:t>
            </a:r>
            <a:r>
              <a:rPr lang="en-US" altLang="en-US" sz="2800" baseline="-25000">
                <a:solidFill>
                  <a:srgbClr val="FF0000"/>
                </a:solidFill>
              </a:rPr>
              <a:t>1</a:t>
            </a:r>
            <a:r>
              <a:rPr lang="en-US" altLang="en-US" sz="2800">
                <a:solidFill>
                  <a:srgbClr val="FF0000"/>
                </a:solidFill>
              </a:rPr>
              <a:t>∙10</a:t>
            </a:r>
            <a:r>
              <a:rPr lang="el-GR" altLang="en-US" sz="2800">
                <a:solidFill>
                  <a:srgbClr val="FF0000"/>
                </a:solidFill>
              </a:rPr>
              <a:t>Ω</a:t>
            </a:r>
            <a:r>
              <a:rPr lang="en-US" altLang="en-US" sz="2800">
                <a:solidFill>
                  <a:srgbClr val="FF0000"/>
                </a:solidFill>
              </a:rPr>
              <a:t> -</a:t>
            </a:r>
          </a:p>
          <a:p>
            <a:pPr marL="0" lvl="0" indent="0" eaLnBrk="1" hangingPunct="1"/>
            <a:endParaRPr lang="en-US" altLang="en-US" sz="2400"/>
          </a:p>
        </p:txBody>
      </p:sp>
      <p:sp>
        <p:nvSpPr>
          <p:cNvPr id="26630" name="TextBox 6"/>
          <p:cNvSpPr txBox="1"/>
          <p:nvPr/>
        </p:nvSpPr>
        <p:spPr>
          <a:xfrm>
            <a:off x="3581400" y="2590800"/>
            <a:ext cx="1017588" cy="1754188"/>
          </a:xfrm>
          <a:prstGeom prst="rect">
            <a:avLst/>
          </a:prstGeom>
          <a:noFill/>
          <a:ln>
            <a:noFill/>
            <a:miter lim="800000"/>
          </a:ln>
        </p:spPr>
        <p:txBody>
          <a:bodyPr wrap="none">
            <a:spAutoFit/>
          </a:bodyPr>
          <a:lstStyle>
            <a:defPPr>
              <a:defRPr lang="en-US"/>
            </a:defPPr>
            <a:lvl1pPr marL="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5pPr>
          </a:lstStyle>
          <a:p>
            <a:pPr marL="0" lvl="0" indent="0" eaLnBrk="1" hangingPunct="1"/>
            <a:r>
              <a:rPr lang="en-US" altLang="en-US" sz="2800">
                <a:solidFill>
                  <a:srgbClr val="FF0000"/>
                </a:solidFill>
              </a:rPr>
              <a:t>      +</a:t>
            </a:r>
            <a:r>
              <a:rPr lang="en-US" altLang="en-US" sz="2800"/>
              <a:t> </a:t>
            </a:r>
          </a:p>
          <a:p>
            <a:pPr marL="0" lvl="0" indent="0" eaLnBrk="1" hangingPunct="1"/>
            <a:r>
              <a:rPr lang="en-US" altLang="en-US" sz="2800">
                <a:solidFill>
                  <a:srgbClr val="FF0000"/>
                </a:solidFill>
              </a:rPr>
              <a:t>I</a:t>
            </a:r>
            <a:r>
              <a:rPr lang="en-US" altLang="en-US" sz="2800" baseline="-25000">
                <a:solidFill>
                  <a:srgbClr val="FF0000"/>
                </a:solidFill>
              </a:rPr>
              <a:t>2</a:t>
            </a:r>
            <a:r>
              <a:rPr lang="en-US" altLang="en-US" sz="2800">
                <a:solidFill>
                  <a:srgbClr val="FF0000"/>
                </a:solidFill>
              </a:rPr>
              <a:t>∙8</a:t>
            </a:r>
            <a:r>
              <a:rPr lang="el-GR" altLang="en-US" sz="2800">
                <a:solidFill>
                  <a:srgbClr val="FF0000"/>
                </a:solidFill>
              </a:rPr>
              <a:t>Ω</a:t>
            </a:r>
            <a:endParaRPr lang="en-US" altLang="en-US" sz="2800">
              <a:solidFill>
                <a:srgbClr val="FF0000"/>
              </a:solidFill>
            </a:endParaRPr>
          </a:p>
          <a:p>
            <a:pPr marL="0" lvl="0" indent="0" eaLnBrk="1" hangingPunct="1"/>
            <a:r>
              <a:rPr lang="en-US" altLang="en-US" sz="2800">
                <a:solidFill>
                  <a:srgbClr val="FF0000"/>
                </a:solidFill>
              </a:rPr>
              <a:t>       -</a:t>
            </a:r>
          </a:p>
          <a:p>
            <a:pPr marL="0" lvl="0" indent="0" eaLnBrk="1" hangingPunct="1"/>
            <a:endParaRPr lang="en-US" altLang="en-US" sz="2400"/>
          </a:p>
        </p:txBody>
      </p:sp>
      <p:sp>
        <p:nvSpPr>
          <p:cNvPr id="26631" name="TextBox 7"/>
          <p:cNvSpPr txBox="1"/>
          <p:nvPr/>
        </p:nvSpPr>
        <p:spPr>
          <a:xfrm>
            <a:off x="5181600" y="1600200"/>
            <a:ext cx="1595438" cy="892175"/>
          </a:xfrm>
          <a:prstGeom prst="rect">
            <a:avLst/>
          </a:prstGeom>
          <a:noFill/>
          <a:ln>
            <a:noFill/>
            <a:miter lim="800000"/>
          </a:ln>
        </p:spPr>
        <p:txBody>
          <a:bodyPr wrap="none">
            <a:spAutoFit/>
          </a:bodyPr>
          <a:lstStyle>
            <a:defPPr>
              <a:defRPr lang="en-US"/>
            </a:defPPr>
            <a:lvl1pPr marL="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5pPr>
          </a:lstStyle>
          <a:p>
            <a:pPr marL="0" lvl="0" indent="0" eaLnBrk="1" hangingPunct="1"/>
            <a:r>
              <a:rPr lang="en-US" altLang="en-US" sz="2800">
                <a:solidFill>
                  <a:srgbClr val="FF0000"/>
                </a:solidFill>
              </a:rPr>
              <a:t>+ I</a:t>
            </a:r>
            <a:r>
              <a:rPr lang="en-US" altLang="en-US" sz="2800" baseline="-25000">
                <a:solidFill>
                  <a:srgbClr val="FF0000"/>
                </a:solidFill>
              </a:rPr>
              <a:t>3</a:t>
            </a:r>
            <a:r>
              <a:rPr lang="en-US" altLang="en-US" sz="2800">
                <a:solidFill>
                  <a:srgbClr val="FF0000"/>
                </a:solidFill>
              </a:rPr>
              <a:t>∙6</a:t>
            </a:r>
            <a:r>
              <a:rPr lang="el-GR" altLang="en-US" sz="2800">
                <a:solidFill>
                  <a:srgbClr val="FF0000"/>
                </a:solidFill>
              </a:rPr>
              <a:t>Ω</a:t>
            </a:r>
            <a:r>
              <a:rPr lang="en-US" altLang="en-US" sz="2800">
                <a:solidFill>
                  <a:srgbClr val="FF0000"/>
                </a:solidFill>
              </a:rPr>
              <a:t>  -</a:t>
            </a:r>
          </a:p>
          <a:p>
            <a:pPr marL="0" lvl="0" indent="0" eaLnBrk="1" hangingPunct="1"/>
            <a:endParaRPr lang="en-US" altLang="en-US" sz="2400"/>
          </a:p>
        </p:txBody>
      </p:sp>
      <p:sp>
        <p:nvSpPr>
          <p:cNvPr id="26632" name="TextBox 8"/>
          <p:cNvSpPr txBox="1"/>
          <p:nvPr/>
        </p:nvSpPr>
        <p:spPr>
          <a:xfrm>
            <a:off x="6324600" y="2438400"/>
            <a:ext cx="1017588" cy="1754188"/>
          </a:xfrm>
          <a:prstGeom prst="rect">
            <a:avLst/>
          </a:prstGeom>
          <a:noFill/>
          <a:ln>
            <a:noFill/>
            <a:miter lim="800000"/>
          </a:ln>
        </p:spPr>
        <p:txBody>
          <a:bodyPr wrap="none">
            <a:spAutoFit/>
          </a:bodyPr>
          <a:lstStyle>
            <a:defPPr>
              <a:defRPr lang="en-US"/>
            </a:defPPr>
            <a:lvl1pPr marL="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5pPr>
          </a:lstStyle>
          <a:p>
            <a:pPr marL="0" lvl="0" indent="0" eaLnBrk="1" hangingPunct="1"/>
            <a:r>
              <a:rPr lang="en-US" altLang="en-US" sz="2800">
                <a:solidFill>
                  <a:srgbClr val="FF0000"/>
                </a:solidFill>
              </a:rPr>
              <a:t>      +</a:t>
            </a:r>
            <a:r>
              <a:rPr lang="en-US" altLang="en-US" sz="2800"/>
              <a:t> </a:t>
            </a:r>
          </a:p>
          <a:p>
            <a:pPr marL="0" lvl="0" indent="0" eaLnBrk="1" hangingPunct="1"/>
            <a:r>
              <a:rPr lang="en-US" altLang="en-US" sz="2800">
                <a:solidFill>
                  <a:srgbClr val="FF0000"/>
                </a:solidFill>
              </a:rPr>
              <a:t>I</a:t>
            </a:r>
            <a:r>
              <a:rPr lang="en-US" altLang="en-US" sz="2800" baseline="-25000">
                <a:solidFill>
                  <a:srgbClr val="FF0000"/>
                </a:solidFill>
              </a:rPr>
              <a:t>3</a:t>
            </a:r>
            <a:r>
              <a:rPr lang="en-US" altLang="en-US" sz="2800">
                <a:solidFill>
                  <a:srgbClr val="FF0000"/>
                </a:solidFill>
              </a:rPr>
              <a:t>∙4</a:t>
            </a:r>
            <a:r>
              <a:rPr lang="el-GR" altLang="en-US" sz="2800">
                <a:solidFill>
                  <a:srgbClr val="FF0000"/>
                </a:solidFill>
              </a:rPr>
              <a:t>Ω</a:t>
            </a:r>
            <a:endParaRPr lang="en-US" altLang="en-US" sz="2800">
              <a:solidFill>
                <a:srgbClr val="FF0000"/>
              </a:solidFill>
            </a:endParaRPr>
          </a:p>
          <a:p>
            <a:pPr marL="0" lvl="0" indent="0" eaLnBrk="1" hangingPunct="1"/>
            <a:r>
              <a:rPr lang="en-US" altLang="en-US" sz="2800">
                <a:solidFill>
                  <a:srgbClr val="FF0000"/>
                </a:solidFill>
              </a:rPr>
              <a:t>       -</a:t>
            </a:r>
          </a:p>
          <a:p>
            <a:pPr marL="0" lvl="0" indent="0" eaLnBrk="1" hangingPunct="1"/>
            <a:endParaRPr lang="en-US" altLang="en-US" sz="2400"/>
          </a:p>
        </p:txBody>
      </p:sp>
      <p:pic>
        <p:nvPicPr>
          <p:cNvPr id="26633" name="Picture 2" descr="RIMT University"/>
          <p:cNvPicPr>
            <a:picLocks noChangeAspect="1"/>
          </p:cNvPicPr>
          <p:nvPr/>
        </p:nvPicPr>
        <p:blipFill>
          <a:blip r:embed="rId3"/>
          <a:stretch>
            <a:fillRect/>
          </a:stretch>
        </p:blipFill>
        <p:spPr>
          <a:xfrm>
            <a:off x="6943725" y="180975"/>
            <a:ext cx="1970088" cy="895350"/>
          </a:xfrm>
          <a:prstGeom prst="rect">
            <a:avLst/>
          </a:prstGeom>
          <a:noFill/>
          <a:ln>
            <a:noFill/>
            <a:miter lim="800000"/>
          </a:ln>
        </p:spPr>
      </p:pic>
      <p:sp>
        <p:nvSpPr>
          <p:cNvPr id="26634" name="Rectangle 10">
            <a:extLst>
              <a:ext uri="{FF2B5EF4-FFF2-40B4-BE49-F238E27FC236}"/>
            </a:extLst>
          </p:cNvPr>
          <p:cNvSpPr/>
          <p:nvPr/>
        </p:nvSpPr>
        <p:spPr>
          <a:xfrm>
            <a:off x="7713" y="6392862"/>
            <a:ext cx="5707287"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indent="0" algn="l" defTabSz="914400" rtl="0" eaLnBrk="0" fontAlgn="base" hangingPunct="0">
              <a:lnSpc>
                <a:spcPct val="100000"/>
              </a:lnSpc>
              <a:spcBef>
                <a:spcPct val="0"/>
              </a:spcBef>
              <a:spcAft>
                <a:spcPct val="0"/>
              </a:spcAft>
              <a:buClrTx/>
              <a:buSzTx/>
              <a:buFontTx/>
              <a:buNone/>
              <a:defRPr kumimoji="0" sz="1800" b="1" i="0" u="none" baseline="0">
                <a:solidFill>
                  <a:srgbClr val="FFFFFF"/>
                </a:solidFill>
                <a:effectLst/>
                <a:latin typeface="Calibri"/>
              </a:defRPr>
            </a:lvl1pPr>
            <a:lvl2pPr marL="457200" indent="0" algn="l" defTabSz="914400" rtl="0" eaLnBrk="0" fontAlgn="base" hangingPunct="0">
              <a:lnSpc>
                <a:spcPct val="100000"/>
              </a:lnSpc>
              <a:spcBef>
                <a:spcPct val="0"/>
              </a:spcBef>
              <a:spcAft>
                <a:spcPct val="0"/>
              </a:spcAft>
              <a:buClrTx/>
              <a:buSzTx/>
              <a:buFontTx/>
              <a:buNone/>
              <a:defRPr kumimoji="0" sz="1800" b="1" i="0" u="none" baseline="0">
                <a:solidFill>
                  <a:srgbClr val="FFFFFF"/>
                </a:solidFill>
                <a:effectLst/>
                <a:latin typeface="Calibri"/>
              </a:defRPr>
            </a:lvl2pPr>
            <a:lvl3pPr marL="914400" indent="0" algn="l" defTabSz="914400" rtl="0" eaLnBrk="0" fontAlgn="base" hangingPunct="0">
              <a:lnSpc>
                <a:spcPct val="100000"/>
              </a:lnSpc>
              <a:spcBef>
                <a:spcPct val="0"/>
              </a:spcBef>
              <a:spcAft>
                <a:spcPct val="0"/>
              </a:spcAft>
              <a:buClrTx/>
              <a:buSzTx/>
              <a:buFontTx/>
              <a:buNone/>
              <a:defRPr kumimoji="0" sz="1800" b="1" i="0" u="none" baseline="0">
                <a:solidFill>
                  <a:srgbClr val="FFFFFF"/>
                </a:solidFill>
                <a:effectLst/>
                <a:latin typeface="Calibri"/>
              </a:defRPr>
            </a:lvl3pPr>
            <a:lvl4pPr marL="1371600" indent="0" algn="l" defTabSz="914400" rtl="0" eaLnBrk="0" fontAlgn="base" hangingPunct="0">
              <a:lnSpc>
                <a:spcPct val="100000"/>
              </a:lnSpc>
              <a:spcBef>
                <a:spcPct val="0"/>
              </a:spcBef>
              <a:spcAft>
                <a:spcPct val="0"/>
              </a:spcAft>
              <a:buClrTx/>
              <a:buSzTx/>
              <a:buFontTx/>
              <a:buNone/>
              <a:defRPr kumimoji="0" sz="1800" b="1" i="0" u="none" baseline="0">
                <a:solidFill>
                  <a:srgbClr val="FFFFFF"/>
                </a:solidFill>
                <a:effectLst/>
                <a:latin typeface="Calibri"/>
              </a:defRPr>
            </a:lvl4pPr>
            <a:lvl5pPr marL="1828800" indent="0" algn="l" defTabSz="914400" rtl="0" eaLnBrk="0" fontAlgn="base" hangingPunct="0">
              <a:lnSpc>
                <a:spcPct val="100000"/>
              </a:lnSpc>
              <a:spcBef>
                <a:spcPct val="0"/>
              </a:spcBef>
              <a:spcAft>
                <a:spcPct val="0"/>
              </a:spcAft>
              <a:buClrTx/>
              <a:buSzTx/>
              <a:buFontTx/>
              <a:buNone/>
              <a:defRPr kumimoji="0" sz="1800" b="1" i="0" u="none" baseline="0">
                <a:solidFill>
                  <a:srgbClr val="FFFFFF"/>
                </a:solidFill>
                <a:effectLst/>
                <a:latin typeface="Calibri"/>
              </a:defRPr>
            </a:lvl5pPr>
            <a:lvl6pPr>
              <a:defRPr lang="en-US">
                <a:solidFill>
                  <a:srgbClr val="FFFFFF"/>
                </a:solidFill>
                <a:latin typeface="Calibri"/>
              </a:defRPr>
            </a:lvl6pPr>
            <a:lvl7pPr>
              <a:defRPr lang="en-US">
                <a:solidFill>
                  <a:srgbClr val="FFFFFF"/>
                </a:solidFill>
                <a:latin typeface="Calibri"/>
              </a:defRPr>
            </a:lvl7pPr>
            <a:lvl8pPr>
              <a:defRPr lang="en-US">
                <a:solidFill>
                  <a:srgbClr val="FFFFFF"/>
                </a:solidFill>
                <a:latin typeface="Calibri"/>
              </a:defRPr>
            </a:lvl8pPr>
            <a:lvl9pPr>
              <a:defRPr lang="en-US">
                <a:solidFill>
                  <a:srgbClr val="FFFFFF"/>
                </a:solidFill>
                <a:latin typeface="Calibri"/>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GB" sz="1800" b="1" i="0" u="none" strike="noStrike" kern="1200" cap="none" spc="0" normalizeH="0" baseline="0" noProof="0" smtClean="0">
                <a:ln w="22225">
                  <a:noFill/>
                  <a:prstDash val="solid"/>
                </a:ln>
                <a:solidFill>
                  <a:schemeClr val="bg1"/>
                </a:solidFill>
                <a:effectLst/>
                <a:uLnTx/>
                <a:uFillTx/>
                <a:latin typeface="+mn-lt" pitchFamily="34" charset="0"/>
                <a:ea typeface="+mn-ea" pitchFamily="34" charset="0"/>
                <a:cs typeface="+mn-cs"/>
              </a:rPr>
              <a:t>education for life                                          www.rimt.ac.in</a:t>
            </a:r>
            <a:endParaRPr kumimoji="0" lang="en-GB" sz="2000" b="1" i="0" u="none" strike="noStrike" kern="1200" cap="none" spc="0" normalizeH="0" baseline="0" noProof="0">
              <a:ln w="22225">
                <a:noFill/>
                <a:prstDash val="solid"/>
              </a:ln>
              <a:solidFill>
                <a:schemeClr val="bg1"/>
              </a:solidFill>
              <a:effectLst/>
              <a:uLnTx/>
              <a:uFillTx/>
              <a:latin typeface="+mn-lt"/>
              <a:ea typeface="+mn-ea"/>
              <a:cs typeface="+mn-cs"/>
            </a:endParaRPr>
          </a:p>
        </p:txBody>
      </p:sp>
      <p:sp>
        <p:nvSpPr>
          <p:cNvPr id="26635" name="Rectangle 11"/>
          <p:cNvSpPr/>
          <p:nvPr/>
        </p:nvSpPr>
        <p:spPr>
          <a:xfrm>
            <a:off x="5715001" y="6324600"/>
            <a:ext cx="3886200" cy="307777"/>
          </a:xfrm>
          <a:prstGeom prst="rect">
            <a:avLst/>
          </a:prstGeom>
        </p:spPr>
        <p:txBody>
          <a:bodyPr wrap="square">
            <a:spAutoFit/>
          </a:bodyPr>
          <a:lstStyle>
            <a:defPPr>
              <a:defRPr lang="en-US"/>
            </a:defPPr>
            <a:lvl1pPr marL="0" indent="0" algn="l" defTabSz="914400" rtl="0" eaLnBrk="0" fontAlgn="base" hangingPunct="0">
              <a:lnSpc>
                <a:spcPct val="100000"/>
              </a:lnSpc>
              <a:spcBef>
                <a:spcPct val="0"/>
              </a:spcBef>
              <a:spcAft>
                <a:spcPct val="0"/>
              </a:spcAft>
              <a:buClrTx/>
              <a:buSzTx/>
              <a:buFontTx/>
              <a:buNone/>
              <a:defRPr kumimoji="0" sz="1800" b="1" i="0" u="none" baseline="0">
                <a:solidFill>
                  <a:schemeClr val="tx1"/>
                </a:solidFill>
                <a:effectLst/>
                <a:latin typeface="Times New Roman" pitchFamily="18" charset="0"/>
              </a:defRPr>
            </a:lvl1pPr>
            <a:lvl2pPr marL="457200" indent="0" algn="l" defTabSz="914400" rtl="0" eaLnBrk="0" fontAlgn="base" hangingPunct="0">
              <a:lnSpc>
                <a:spcPct val="100000"/>
              </a:lnSpc>
              <a:spcBef>
                <a:spcPct val="0"/>
              </a:spcBef>
              <a:spcAft>
                <a:spcPct val="0"/>
              </a:spcAft>
              <a:buClrTx/>
              <a:buSzTx/>
              <a:buFontTx/>
              <a:buNone/>
              <a:defRPr kumimoji="0" sz="1800" b="1" i="0" u="none" baseline="0">
                <a:solidFill>
                  <a:schemeClr val="tx1"/>
                </a:solidFill>
                <a:effectLst/>
                <a:latin typeface="Times New Roman" pitchFamily="18" charset="0"/>
              </a:defRPr>
            </a:lvl2pPr>
            <a:lvl3pPr marL="914400" indent="0" algn="l" defTabSz="914400" rtl="0" eaLnBrk="0" fontAlgn="base" hangingPunct="0">
              <a:lnSpc>
                <a:spcPct val="100000"/>
              </a:lnSpc>
              <a:spcBef>
                <a:spcPct val="0"/>
              </a:spcBef>
              <a:spcAft>
                <a:spcPct val="0"/>
              </a:spcAft>
              <a:buClrTx/>
              <a:buSzTx/>
              <a:buFontTx/>
              <a:buNone/>
              <a:defRPr kumimoji="0" sz="1800" b="1" i="0" u="none" baseline="0">
                <a:solidFill>
                  <a:schemeClr val="tx1"/>
                </a:solidFill>
                <a:effectLst/>
                <a:latin typeface="Times New Roman" pitchFamily="18" charset="0"/>
              </a:defRPr>
            </a:lvl3pPr>
            <a:lvl4pPr marL="1371600" indent="0" algn="l" defTabSz="914400" rtl="0" eaLnBrk="0" fontAlgn="base" hangingPunct="0">
              <a:lnSpc>
                <a:spcPct val="100000"/>
              </a:lnSpc>
              <a:spcBef>
                <a:spcPct val="0"/>
              </a:spcBef>
              <a:spcAft>
                <a:spcPct val="0"/>
              </a:spcAft>
              <a:buClrTx/>
              <a:buSzTx/>
              <a:buFontTx/>
              <a:buNone/>
              <a:defRPr kumimoji="0" sz="1800" b="1" i="0" u="none" baseline="0">
                <a:solidFill>
                  <a:schemeClr val="tx1"/>
                </a:solidFill>
                <a:effectLst/>
                <a:latin typeface="Times New Roman" pitchFamily="18" charset="0"/>
              </a:defRPr>
            </a:lvl4pPr>
            <a:lvl5pPr marL="1828800" indent="0" algn="l" defTabSz="914400" rtl="0" eaLnBrk="0" fontAlgn="base" hangingPunct="0">
              <a:lnSpc>
                <a:spcPct val="100000"/>
              </a:lnSpc>
              <a:spcBef>
                <a:spcPct val="0"/>
              </a:spcBef>
              <a:spcAft>
                <a:spcPct val="0"/>
              </a:spcAft>
              <a:buClrTx/>
              <a:buSzTx/>
              <a:buFontTx/>
              <a:buNone/>
              <a:defRPr kumimoji="0" sz="1800" b="1" i="0" u="none" baseline="0">
                <a:solidFill>
                  <a:schemeClr val="tx1"/>
                </a:solidFill>
                <a:effectLst/>
                <a:latin typeface="Times New Roman" pitchFamily="18" charset="0"/>
              </a:defRPr>
            </a:lvl5pPr>
          </a:lstStyle>
          <a:p>
            <a:pPr marL="0" marR="0" lvl="0" indent="0" algn="l" defTabSz="91440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dirty="0" smtClean="0">
                <a:ln>
                  <a:noFill/>
                </a:ln>
                <a:solidFill>
                  <a:schemeClr val="tx1"/>
                </a:solidFill>
                <a:effectLst/>
                <a:uLnTx/>
                <a:uFillTx/>
                <a:latin typeface="+mn-lt" pitchFamily="34" charset="0"/>
                <a:ea typeface="+mn-ea" pitchFamily="34" charset="0"/>
                <a:cs typeface="+mn-cs"/>
              </a:rPr>
              <a:t>Department of </a:t>
            </a:r>
            <a:r>
              <a:rPr kumimoji="0" lang="en-US" sz="1400" b="1" i="0" u="none" strike="noStrike" kern="1200" cap="none" spc="0" normalizeH="0" baseline="0" noProof="0" dirty="0" smtClean="0">
                <a:ln>
                  <a:noFill/>
                </a:ln>
                <a:solidFill>
                  <a:schemeClr val="tx1"/>
                </a:solidFill>
                <a:effectLst/>
                <a:uLnTx/>
                <a:uFillTx/>
                <a:latin typeface="+mn-lt" pitchFamily="34" charset="0"/>
                <a:ea typeface="+mn-ea" pitchFamily="34" charset="0"/>
                <a:cs typeface="+mn-cs"/>
              </a:rPr>
              <a:t>Applied Sciences</a:t>
            </a:r>
            <a:endParaRPr kumimoji="0" lang="en-US" sz="1400" b="1"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dur="500" fill="hold" nodeType="clickEffect">
                                  <p:stCondLst>
                                    <p:cond delay="0"/>
                                  </p:stCondLst>
                                  <p:childTnLst>
                                    <p:set>
                                      <p:cBhvr>
                                        <p:cTn id="6" dur="1" fill="hold">
                                          <p:stCondLst>
                                            <p:cond delay="0"/>
                                          </p:stCondLst>
                                        </p:cTn>
                                        <p:tgtEl>
                                          <p:spTgt spid="26629">
                                            <p:txEl>
                                              <p:pRg st="0" end="0"/>
                                            </p:txEl>
                                          </p:spTgt>
                                        </p:tgtEl>
                                        <p:attrNameLst>
                                          <p:attrName>style.visibility</p:attrName>
                                        </p:attrNameLst>
                                      </p:cBhvr>
                                      <p:to>
                                        <p:strVal val="visible"/>
                                      </p:to>
                                    </p:set>
                                    <p:anim calcmode="lin" valueType="num">
                                      <p:cBhvr additive="base">
                                        <p:cTn id="7" dur="500" fill="hold"/>
                                        <p:tgtEl>
                                          <p:spTgt spid="26629">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662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dur="500" fill="hold" nodeType="clickEffect">
                                  <p:stCondLst>
                                    <p:cond delay="0"/>
                                  </p:stCondLst>
                                  <p:childTnLst>
                                    <p:set>
                                      <p:cBhvr>
                                        <p:cTn id="12" dur="1" fill="hold">
                                          <p:stCondLst>
                                            <p:cond delay="0"/>
                                          </p:stCondLst>
                                        </p:cTn>
                                        <p:tgtEl>
                                          <p:spTgt spid="26631">
                                            <p:txEl>
                                              <p:pRg st="0" end="0"/>
                                            </p:txEl>
                                          </p:spTgt>
                                        </p:tgtEl>
                                        <p:attrNameLst>
                                          <p:attrName>style.visibility</p:attrName>
                                        </p:attrNameLst>
                                      </p:cBhvr>
                                      <p:to>
                                        <p:strVal val="visible"/>
                                      </p:to>
                                    </p:set>
                                    <p:anim calcmode="lin" valueType="num">
                                      <p:cBhvr additive="base">
                                        <p:cTn id="13" dur="500" fill="hold"/>
                                        <p:tgtEl>
                                          <p:spTgt spid="26631">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6631">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dur="500" fill="hold" nodeType="clickEffect">
                                  <p:stCondLst>
                                    <p:cond delay="0"/>
                                  </p:stCondLst>
                                  <p:childTnLst>
                                    <p:set>
                                      <p:cBhvr>
                                        <p:cTn id="18" dur="1" fill="hold">
                                          <p:stCondLst>
                                            <p:cond delay="0"/>
                                          </p:stCondLst>
                                        </p:cTn>
                                        <p:tgtEl>
                                          <p:spTgt spid="26632">
                                            <p:txEl>
                                              <p:pRg st="0" end="0"/>
                                            </p:txEl>
                                          </p:spTgt>
                                        </p:tgtEl>
                                        <p:attrNameLst>
                                          <p:attrName>style.visibility</p:attrName>
                                        </p:attrNameLst>
                                      </p:cBhvr>
                                      <p:to>
                                        <p:strVal val="visible"/>
                                      </p:to>
                                    </p:set>
                                    <p:anim calcmode="lin" valueType="num">
                                      <p:cBhvr additive="base">
                                        <p:cTn id="19" dur="500" fill="hold"/>
                                        <p:tgtEl>
                                          <p:spTgt spid="26632">
                                            <p:txEl>
                                              <p:pRg st="0" end="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6632">
                                            <p:txEl>
                                              <p:pRg st="0" end="0"/>
                                            </p:txEl>
                                          </p:spTgt>
                                        </p:tgtEl>
                                        <p:attrNameLst>
                                          <p:attrName>ppt_y</p:attrName>
                                        </p:attrNameLst>
                                      </p:cBhvr>
                                      <p:tavLst>
                                        <p:tav tm="0">
                                          <p:val>
                                            <p:strVal val="1+#ppt_h/2"/>
                                          </p:val>
                                        </p:tav>
                                        <p:tav tm="100000">
                                          <p:val>
                                            <p:strVal val="#ppt_y"/>
                                          </p:val>
                                        </p:tav>
                                      </p:tavLst>
                                    </p:anim>
                                  </p:childTnLst>
                                </p:cTn>
                              </p:par>
                              <p:par>
                                <p:cTn id="21" presetID="2" presetClass="entr" presetSubtype="4" dur="500" fill="hold" nodeType="withEffect">
                                  <p:stCondLst>
                                    <p:cond delay="0"/>
                                  </p:stCondLst>
                                  <p:childTnLst>
                                    <p:set>
                                      <p:cBhvr>
                                        <p:cTn id="22" dur="1" fill="hold">
                                          <p:stCondLst>
                                            <p:cond delay="0"/>
                                          </p:stCondLst>
                                        </p:cTn>
                                        <p:tgtEl>
                                          <p:spTgt spid="26632">
                                            <p:txEl>
                                              <p:pRg st="1" end="1"/>
                                            </p:txEl>
                                          </p:spTgt>
                                        </p:tgtEl>
                                        <p:attrNameLst>
                                          <p:attrName>style.visibility</p:attrName>
                                        </p:attrNameLst>
                                      </p:cBhvr>
                                      <p:to>
                                        <p:strVal val="visible"/>
                                      </p:to>
                                    </p:set>
                                    <p:anim calcmode="lin" valueType="num">
                                      <p:cBhvr additive="base">
                                        <p:cTn id="23" dur="500" fill="hold"/>
                                        <p:tgtEl>
                                          <p:spTgt spid="26632">
                                            <p:txEl>
                                              <p:pRg st="1" end="1"/>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26632">
                                            <p:txEl>
                                              <p:pRg st="1" end="1"/>
                                            </p:txEl>
                                          </p:spTgt>
                                        </p:tgtEl>
                                        <p:attrNameLst>
                                          <p:attrName>ppt_y</p:attrName>
                                        </p:attrNameLst>
                                      </p:cBhvr>
                                      <p:tavLst>
                                        <p:tav tm="0">
                                          <p:val>
                                            <p:strVal val="1+#ppt_h/2"/>
                                          </p:val>
                                        </p:tav>
                                        <p:tav tm="100000">
                                          <p:val>
                                            <p:strVal val="#ppt_y"/>
                                          </p:val>
                                        </p:tav>
                                      </p:tavLst>
                                    </p:anim>
                                  </p:childTnLst>
                                </p:cTn>
                              </p:par>
                              <p:par>
                                <p:cTn id="25" presetID="2" presetClass="entr" presetSubtype="4" dur="500" fill="hold" nodeType="withEffect">
                                  <p:stCondLst>
                                    <p:cond delay="0"/>
                                  </p:stCondLst>
                                  <p:childTnLst>
                                    <p:set>
                                      <p:cBhvr>
                                        <p:cTn id="26" dur="1" fill="hold">
                                          <p:stCondLst>
                                            <p:cond delay="0"/>
                                          </p:stCondLst>
                                        </p:cTn>
                                        <p:tgtEl>
                                          <p:spTgt spid="26632">
                                            <p:txEl>
                                              <p:pRg st="2" end="2"/>
                                            </p:txEl>
                                          </p:spTgt>
                                        </p:tgtEl>
                                        <p:attrNameLst>
                                          <p:attrName>style.visibility</p:attrName>
                                        </p:attrNameLst>
                                      </p:cBhvr>
                                      <p:to>
                                        <p:strVal val="visible"/>
                                      </p:to>
                                    </p:set>
                                    <p:anim calcmode="lin" valueType="num">
                                      <p:cBhvr additive="base">
                                        <p:cTn id="27" dur="500" fill="hold"/>
                                        <p:tgtEl>
                                          <p:spTgt spid="26632">
                                            <p:txEl>
                                              <p:pRg st="2" end="2"/>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2663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9" fill="hold" nodeType="clickPar">
                      <p:stCondLst>
                        <p:cond delay="indefinite"/>
                      </p:stCondLst>
                      <p:childTnLst>
                        <p:par>
                          <p:cTn id="30" fill="hold" nodeType="withGroup">
                            <p:stCondLst>
                              <p:cond delay="0"/>
                            </p:stCondLst>
                            <p:childTnLst>
                              <p:par>
                                <p:cTn id="31" presetID="2" presetClass="entr" presetSubtype="4" dur="500" fill="hold" nodeType="clickEffect">
                                  <p:stCondLst>
                                    <p:cond delay="0"/>
                                  </p:stCondLst>
                                  <p:childTnLst>
                                    <p:set>
                                      <p:cBhvr>
                                        <p:cTn id="32" dur="1" fill="hold">
                                          <p:stCondLst>
                                            <p:cond delay="0"/>
                                          </p:stCondLst>
                                        </p:cTn>
                                        <p:tgtEl>
                                          <p:spTgt spid="26630">
                                            <p:txEl>
                                              <p:pRg st="0" end="0"/>
                                            </p:txEl>
                                          </p:spTgt>
                                        </p:tgtEl>
                                        <p:attrNameLst>
                                          <p:attrName>style.visibility</p:attrName>
                                        </p:attrNameLst>
                                      </p:cBhvr>
                                      <p:to>
                                        <p:strVal val="visible"/>
                                      </p:to>
                                    </p:set>
                                    <p:anim calcmode="lin" valueType="num">
                                      <p:cBhvr additive="base">
                                        <p:cTn id="33" dur="500" fill="hold"/>
                                        <p:tgtEl>
                                          <p:spTgt spid="26630">
                                            <p:txEl>
                                              <p:pRg st="0" end="0"/>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26630">
                                            <p:txEl>
                                              <p:pRg st="0" end="0"/>
                                            </p:txEl>
                                          </p:spTgt>
                                        </p:tgtEl>
                                        <p:attrNameLst>
                                          <p:attrName>ppt_y</p:attrName>
                                        </p:attrNameLst>
                                      </p:cBhvr>
                                      <p:tavLst>
                                        <p:tav tm="0">
                                          <p:val>
                                            <p:strVal val="1+#ppt_h/2"/>
                                          </p:val>
                                        </p:tav>
                                        <p:tav tm="100000">
                                          <p:val>
                                            <p:strVal val="#ppt_y"/>
                                          </p:val>
                                        </p:tav>
                                      </p:tavLst>
                                    </p:anim>
                                  </p:childTnLst>
                                </p:cTn>
                              </p:par>
                              <p:par>
                                <p:cTn id="35" presetID="2" presetClass="entr" presetSubtype="4" dur="500" fill="hold" nodeType="withEffect">
                                  <p:stCondLst>
                                    <p:cond delay="0"/>
                                  </p:stCondLst>
                                  <p:childTnLst>
                                    <p:set>
                                      <p:cBhvr>
                                        <p:cTn id="36" dur="1" fill="hold">
                                          <p:stCondLst>
                                            <p:cond delay="0"/>
                                          </p:stCondLst>
                                        </p:cTn>
                                        <p:tgtEl>
                                          <p:spTgt spid="26630">
                                            <p:txEl>
                                              <p:pRg st="1" end="1"/>
                                            </p:txEl>
                                          </p:spTgt>
                                        </p:tgtEl>
                                        <p:attrNameLst>
                                          <p:attrName>style.visibility</p:attrName>
                                        </p:attrNameLst>
                                      </p:cBhvr>
                                      <p:to>
                                        <p:strVal val="visible"/>
                                      </p:to>
                                    </p:set>
                                    <p:anim calcmode="lin" valueType="num">
                                      <p:cBhvr additive="base">
                                        <p:cTn id="37" dur="500" fill="hold"/>
                                        <p:tgtEl>
                                          <p:spTgt spid="26630">
                                            <p:txEl>
                                              <p:pRg st="1" end="1"/>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26630">
                                            <p:txEl>
                                              <p:pRg st="1" end="1"/>
                                            </p:txEl>
                                          </p:spTgt>
                                        </p:tgtEl>
                                        <p:attrNameLst>
                                          <p:attrName>ppt_y</p:attrName>
                                        </p:attrNameLst>
                                      </p:cBhvr>
                                      <p:tavLst>
                                        <p:tav tm="0">
                                          <p:val>
                                            <p:strVal val="1+#ppt_h/2"/>
                                          </p:val>
                                        </p:tav>
                                        <p:tav tm="100000">
                                          <p:val>
                                            <p:strVal val="#ppt_y"/>
                                          </p:val>
                                        </p:tav>
                                      </p:tavLst>
                                    </p:anim>
                                  </p:childTnLst>
                                </p:cTn>
                              </p:par>
                              <p:par>
                                <p:cTn id="39" presetID="2" presetClass="entr" presetSubtype="4" dur="500" fill="hold" nodeType="withEffect">
                                  <p:stCondLst>
                                    <p:cond delay="0"/>
                                  </p:stCondLst>
                                  <p:childTnLst>
                                    <p:set>
                                      <p:cBhvr>
                                        <p:cTn id="40" dur="1" fill="hold">
                                          <p:stCondLst>
                                            <p:cond delay="0"/>
                                          </p:stCondLst>
                                        </p:cTn>
                                        <p:tgtEl>
                                          <p:spTgt spid="26630">
                                            <p:txEl>
                                              <p:pRg st="2" end="2"/>
                                            </p:txEl>
                                          </p:spTgt>
                                        </p:tgtEl>
                                        <p:attrNameLst>
                                          <p:attrName>style.visibility</p:attrName>
                                        </p:attrNameLst>
                                      </p:cBhvr>
                                      <p:to>
                                        <p:strVal val="visible"/>
                                      </p:to>
                                    </p:set>
                                    <p:anim calcmode="lin" valueType="num">
                                      <p:cBhvr additive="base">
                                        <p:cTn id="41" dur="500" fill="hold"/>
                                        <p:tgtEl>
                                          <p:spTgt spid="26630">
                                            <p:txEl>
                                              <p:pRg st="2" end="2"/>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26630">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a:xfrm>
            <a:off x="609600" y="228600"/>
            <a:ext cx="7772400" cy="1143000"/>
          </a:xfrm>
          <a:noFill/>
          <a:ln>
            <a:miter lim="800000"/>
          </a:ln>
        </p:spPr>
        <p:txBody>
          <a:bodyPr wrap="square" lIns="91440" tIns="45720" rIns="91440" bIns="45720" anchor="ctr" anchorCtr="0"/>
          <a:lstStyle>
            <a:lvl1pPr marL="0" indent="0" algn="ctr" defTabSz="914400" rtl="0" eaLnBrk="1" fontAlgn="base" latinLnBrk="0" hangingPunct="1">
              <a:lnSpc>
                <a:spcPct val="100000"/>
              </a:lnSpc>
              <a:spcBef>
                <a:spcPct val="0"/>
              </a:spcBef>
              <a:spcAft>
                <a:spcPct val="0"/>
              </a:spcAft>
              <a:buClrTx/>
              <a:buSzTx/>
              <a:buFontTx/>
              <a:buNone/>
              <a:defRPr kumimoji="0" lang="en-US" altLang="en-US" sz="4400" b="0" i="0" u="none" kern="1200" baseline="0">
                <a:solidFill>
                  <a:schemeClr val="tx1"/>
                </a:solidFill>
                <a:latin typeface="Calibri" pitchFamily="34" charset="0"/>
                <a:ea typeface="+mj-ea"/>
                <a:cs typeface="+mj-cs"/>
              </a:defRPr>
            </a:lvl1pPr>
          </a:lstStyle>
          <a:p>
            <a:pPr lvl="0"/>
            <a:r>
              <a:t>Example Circuit</a:t>
            </a:r>
          </a:p>
        </p:txBody>
      </p:sp>
      <p:pic>
        <p:nvPicPr>
          <p:cNvPr id="27651" name="Content Placeholder 3" descr="circuit1.jpg"/>
          <p:cNvPicPr>
            <a:picLocks noGrp="1" noChangeAspect="1"/>
          </p:cNvPicPr>
          <p:nvPr>
            <p:ph idx="1"/>
          </p:nvPr>
        </p:nvPicPr>
        <p:blipFill>
          <a:blip r:embed="rId2"/>
          <a:stretch>
            <a:fillRect/>
          </a:stretch>
        </p:blipFill>
        <p:spPr>
          <a:xfrm>
            <a:off x="609600" y="1447800"/>
            <a:ext cx="7712075" cy="3389313"/>
          </a:xfrm>
          <a:prstGeom prst="rect">
            <a:avLst/>
          </a:prstGeom>
          <a:noFill/>
          <a:ln>
            <a:miter lim="800000"/>
          </a:ln>
        </p:spPr>
      </p:pic>
      <p:sp>
        <p:nvSpPr>
          <p:cNvPr id="27652" name="TextBox 4"/>
          <p:cNvSpPr txBox="1"/>
          <p:nvPr/>
        </p:nvSpPr>
        <p:spPr>
          <a:xfrm>
            <a:off x="914400" y="5029200"/>
            <a:ext cx="7413625" cy="1077913"/>
          </a:xfrm>
          <a:prstGeom prst="rect">
            <a:avLst/>
          </a:prstGeom>
          <a:noFill/>
          <a:ln>
            <a:noFill/>
            <a:miter lim="800000"/>
          </a:ln>
        </p:spPr>
        <p:txBody>
          <a:bodyPr wrap="none">
            <a:spAutoFit/>
          </a:bodyPr>
          <a:lstStyle>
            <a:defPPr>
              <a:defRPr lang="en-US"/>
            </a:defPPr>
            <a:lvl1pPr marL="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5pPr>
          </a:lstStyle>
          <a:p>
            <a:pPr marL="0" lvl="0" indent="0" eaLnBrk="1" hangingPunct="1"/>
            <a:r>
              <a:rPr lang="en-US" altLang="en-US" sz="3200"/>
              <a:t>Write 1</a:t>
            </a:r>
            <a:r>
              <a:rPr lang="en-US" altLang="en-US" sz="3200" baseline="30000"/>
              <a:t>st</a:t>
            </a:r>
            <a:r>
              <a:rPr lang="en-US" altLang="en-US" sz="3200"/>
              <a:t> Kirchoff’s voltage law equation</a:t>
            </a:r>
          </a:p>
          <a:p>
            <a:pPr marL="0" lvl="0" indent="0" eaLnBrk="1" hangingPunct="1"/>
            <a:r>
              <a:rPr lang="en-US" altLang="en-US" sz="3200"/>
              <a:t>           -50 v + </a:t>
            </a:r>
            <a:r>
              <a:rPr lang="en-US" altLang="en-US" sz="3200">
                <a:solidFill>
                  <a:schemeClr val="accent2"/>
                </a:solidFill>
              </a:rPr>
              <a:t>I</a:t>
            </a:r>
            <a:r>
              <a:rPr lang="en-US" altLang="en-US" sz="3200" baseline="-25000">
                <a:solidFill>
                  <a:schemeClr val="accent2"/>
                </a:solidFill>
              </a:rPr>
              <a:t>1</a:t>
            </a:r>
            <a:r>
              <a:rPr lang="en-US" altLang="en-US" sz="3200">
                <a:solidFill>
                  <a:schemeClr val="accent2"/>
                </a:solidFill>
              </a:rPr>
              <a:t>∙10</a:t>
            </a:r>
            <a:r>
              <a:rPr lang="el-GR" altLang="en-US" sz="3200">
                <a:solidFill>
                  <a:schemeClr val="accent2"/>
                </a:solidFill>
              </a:rPr>
              <a:t>Ω</a:t>
            </a:r>
            <a:r>
              <a:rPr lang="en-US" altLang="en-US" sz="3200">
                <a:solidFill>
                  <a:schemeClr val="accent2"/>
                </a:solidFill>
              </a:rPr>
              <a:t>  + I</a:t>
            </a:r>
            <a:r>
              <a:rPr lang="en-US" altLang="en-US" sz="3200" baseline="-25000">
                <a:solidFill>
                  <a:schemeClr val="accent2"/>
                </a:solidFill>
              </a:rPr>
              <a:t>2</a:t>
            </a:r>
            <a:r>
              <a:rPr lang="en-US" altLang="en-US" sz="3200">
                <a:solidFill>
                  <a:schemeClr val="accent2"/>
                </a:solidFill>
              </a:rPr>
              <a:t>∙8</a:t>
            </a:r>
            <a:r>
              <a:rPr lang="el-GR" altLang="en-US" sz="3200">
                <a:solidFill>
                  <a:schemeClr val="accent2"/>
                </a:solidFill>
              </a:rPr>
              <a:t>Ω</a:t>
            </a:r>
            <a:r>
              <a:rPr lang="en-US" altLang="en-US" sz="3200">
                <a:solidFill>
                  <a:schemeClr val="accent2"/>
                </a:solidFill>
              </a:rPr>
              <a:t> = 0</a:t>
            </a:r>
          </a:p>
        </p:txBody>
      </p:sp>
      <p:sp>
        <p:nvSpPr>
          <p:cNvPr id="27653" name="TextBox 5"/>
          <p:cNvSpPr txBox="1"/>
          <p:nvPr/>
        </p:nvSpPr>
        <p:spPr>
          <a:xfrm>
            <a:off x="2590800" y="1600200"/>
            <a:ext cx="1684338" cy="892175"/>
          </a:xfrm>
          <a:prstGeom prst="rect">
            <a:avLst/>
          </a:prstGeom>
          <a:noFill/>
          <a:ln>
            <a:noFill/>
            <a:miter lim="800000"/>
          </a:ln>
        </p:spPr>
        <p:txBody>
          <a:bodyPr wrap="none">
            <a:spAutoFit/>
          </a:bodyPr>
          <a:lstStyle>
            <a:defPPr>
              <a:defRPr lang="en-US"/>
            </a:defPPr>
            <a:lvl1pPr marL="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5pPr>
          </a:lstStyle>
          <a:p>
            <a:pPr marL="0" lvl="0" indent="0" eaLnBrk="1" hangingPunct="1"/>
            <a:r>
              <a:rPr lang="en-US" altLang="en-US" sz="2800">
                <a:solidFill>
                  <a:srgbClr val="FF0000"/>
                </a:solidFill>
              </a:rPr>
              <a:t>+</a:t>
            </a:r>
            <a:r>
              <a:rPr lang="en-US" altLang="en-US" sz="2800"/>
              <a:t> </a:t>
            </a:r>
            <a:r>
              <a:rPr lang="en-US" altLang="en-US" sz="2800">
                <a:solidFill>
                  <a:srgbClr val="FF0000"/>
                </a:solidFill>
              </a:rPr>
              <a:t>I</a:t>
            </a:r>
            <a:r>
              <a:rPr lang="en-US" altLang="en-US" sz="2800" baseline="-25000">
                <a:solidFill>
                  <a:srgbClr val="FF0000"/>
                </a:solidFill>
              </a:rPr>
              <a:t>1</a:t>
            </a:r>
            <a:r>
              <a:rPr lang="en-US" altLang="en-US" sz="2800">
                <a:solidFill>
                  <a:srgbClr val="FF0000"/>
                </a:solidFill>
              </a:rPr>
              <a:t>∙10</a:t>
            </a:r>
            <a:r>
              <a:rPr lang="el-GR" altLang="en-US" sz="2800">
                <a:solidFill>
                  <a:srgbClr val="FF0000"/>
                </a:solidFill>
              </a:rPr>
              <a:t>Ω</a:t>
            </a:r>
            <a:r>
              <a:rPr lang="en-US" altLang="en-US" sz="2800">
                <a:solidFill>
                  <a:srgbClr val="FF0000"/>
                </a:solidFill>
              </a:rPr>
              <a:t> -</a:t>
            </a:r>
          </a:p>
          <a:p>
            <a:pPr marL="0" lvl="0" indent="0" eaLnBrk="1" hangingPunct="1"/>
            <a:endParaRPr lang="en-US" altLang="en-US" sz="2400"/>
          </a:p>
        </p:txBody>
      </p:sp>
      <p:sp>
        <p:nvSpPr>
          <p:cNvPr id="27654" name="TextBox 6"/>
          <p:cNvSpPr txBox="1"/>
          <p:nvPr/>
        </p:nvSpPr>
        <p:spPr>
          <a:xfrm>
            <a:off x="3581400" y="2590800"/>
            <a:ext cx="1017588" cy="1754188"/>
          </a:xfrm>
          <a:prstGeom prst="rect">
            <a:avLst/>
          </a:prstGeom>
          <a:noFill/>
          <a:ln>
            <a:noFill/>
            <a:miter lim="800000"/>
          </a:ln>
        </p:spPr>
        <p:txBody>
          <a:bodyPr wrap="none">
            <a:spAutoFit/>
          </a:bodyPr>
          <a:lstStyle>
            <a:defPPr>
              <a:defRPr lang="en-US"/>
            </a:defPPr>
            <a:lvl1pPr marL="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5pPr>
          </a:lstStyle>
          <a:p>
            <a:pPr marL="0" lvl="0" indent="0" eaLnBrk="1" hangingPunct="1"/>
            <a:r>
              <a:rPr lang="en-US" altLang="en-US" sz="2800">
                <a:solidFill>
                  <a:srgbClr val="FF0000"/>
                </a:solidFill>
              </a:rPr>
              <a:t>      +</a:t>
            </a:r>
            <a:r>
              <a:rPr lang="en-US" altLang="en-US" sz="2800"/>
              <a:t> </a:t>
            </a:r>
          </a:p>
          <a:p>
            <a:pPr marL="0" lvl="0" indent="0" eaLnBrk="1" hangingPunct="1"/>
            <a:r>
              <a:rPr lang="en-US" altLang="en-US" sz="2800">
                <a:solidFill>
                  <a:srgbClr val="FF0000"/>
                </a:solidFill>
              </a:rPr>
              <a:t>I</a:t>
            </a:r>
            <a:r>
              <a:rPr lang="en-US" altLang="en-US" sz="2800" baseline="-25000">
                <a:solidFill>
                  <a:srgbClr val="FF0000"/>
                </a:solidFill>
              </a:rPr>
              <a:t>2</a:t>
            </a:r>
            <a:r>
              <a:rPr lang="en-US" altLang="en-US" sz="2800">
                <a:solidFill>
                  <a:srgbClr val="FF0000"/>
                </a:solidFill>
              </a:rPr>
              <a:t>∙8</a:t>
            </a:r>
            <a:r>
              <a:rPr lang="el-GR" altLang="en-US" sz="2800">
                <a:solidFill>
                  <a:srgbClr val="FF0000"/>
                </a:solidFill>
              </a:rPr>
              <a:t>Ω</a:t>
            </a:r>
            <a:endParaRPr lang="en-US" altLang="en-US" sz="2800">
              <a:solidFill>
                <a:srgbClr val="FF0000"/>
              </a:solidFill>
            </a:endParaRPr>
          </a:p>
          <a:p>
            <a:pPr marL="0" lvl="0" indent="0" eaLnBrk="1" hangingPunct="1"/>
            <a:r>
              <a:rPr lang="en-US" altLang="en-US" sz="2800">
                <a:solidFill>
                  <a:srgbClr val="FF0000"/>
                </a:solidFill>
              </a:rPr>
              <a:t>       -</a:t>
            </a:r>
          </a:p>
          <a:p>
            <a:pPr marL="0" lvl="0" indent="0" eaLnBrk="1" hangingPunct="1"/>
            <a:endParaRPr lang="en-US" altLang="en-US" sz="2400"/>
          </a:p>
        </p:txBody>
      </p:sp>
      <p:sp>
        <p:nvSpPr>
          <p:cNvPr id="27655" name="TextBox 7"/>
          <p:cNvSpPr txBox="1"/>
          <p:nvPr/>
        </p:nvSpPr>
        <p:spPr>
          <a:xfrm>
            <a:off x="5181600" y="1600200"/>
            <a:ext cx="1595438" cy="892175"/>
          </a:xfrm>
          <a:prstGeom prst="rect">
            <a:avLst/>
          </a:prstGeom>
          <a:noFill/>
          <a:ln>
            <a:noFill/>
            <a:miter lim="800000"/>
          </a:ln>
        </p:spPr>
        <p:txBody>
          <a:bodyPr wrap="none">
            <a:spAutoFit/>
          </a:bodyPr>
          <a:lstStyle>
            <a:defPPr>
              <a:defRPr lang="en-US"/>
            </a:defPPr>
            <a:lvl1pPr marL="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5pPr>
          </a:lstStyle>
          <a:p>
            <a:pPr marL="0" lvl="0" indent="0" eaLnBrk="1" hangingPunct="1"/>
            <a:r>
              <a:rPr lang="en-US" altLang="en-US" sz="2800">
                <a:solidFill>
                  <a:srgbClr val="FF0000"/>
                </a:solidFill>
              </a:rPr>
              <a:t>+ I</a:t>
            </a:r>
            <a:r>
              <a:rPr lang="en-US" altLang="en-US" sz="2800" baseline="-25000">
                <a:solidFill>
                  <a:srgbClr val="FF0000"/>
                </a:solidFill>
              </a:rPr>
              <a:t>3</a:t>
            </a:r>
            <a:r>
              <a:rPr lang="en-US" altLang="en-US" sz="2800">
                <a:solidFill>
                  <a:srgbClr val="FF0000"/>
                </a:solidFill>
              </a:rPr>
              <a:t>∙6</a:t>
            </a:r>
            <a:r>
              <a:rPr lang="el-GR" altLang="en-US" sz="2800">
                <a:solidFill>
                  <a:srgbClr val="FF0000"/>
                </a:solidFill>
              </a:rPr>
              <a:t>Ω</a:t>
            </a:r>
            <a:r>
              <a:rPr lang="en-US" altLang="en-US" sz="2800">
                <a:solidFill>
                  <a:srgbClr val="FF0000"/>
                </a:solidFill>
              </a:rPr>
              <a:t>  -</a:t>
            </a:r>
          </a:p>
          <a:p>
            <a:pPr marL="0" lvl="0" indent="0" eaLnBrk="1" hangingPunct="1"/>
            <a:endParaRPr lang="en-US" altLang="en-US" sz="2400"/>
          </a:p>
        </p:txBody>
      </p:sp>
      <p:sp>
        <p:nvSpPr>
          <p:cNvPr id="27656" name="TextBox 8"/>
          <p:cNvSpPr txBox="1"/>
          <p:nvPr/>
        </p:nvSpPr>
        <p:spPr>
          <a:xfrm>
            <a:off x="6324600" y="2438400"/>
            <a:ext cx="1017588" cy="1754188"/>
          </a:xfrm>
          <a:prstGeom prst="rect">
            <a:avLst/>
          </a:prstGeom>
          <a:noFill/>
          <a:ln>
            <a:noFill/>
            <a:miter lim="800000"/>
          </a:ln>
        </p:spPr>
        <p:txBody>
          <a:bodyPr wrap="none">
            <a:spAutoFit/>
          </a:bodyPr>
          <a:lstStyle>
            <a:defPPr>
              <a:defRPr lang="en-US"/>
            </a:defPPr>
            <a:lvl1pPr marL="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5pPr>
          </a:lstStyle>
          <a:p>
            <a:pPr marL="0" lvl="0" indent="0" eaLnBrk="1" hangingPunct="1"/>
            <a:r>
              <a:rPr lang="en-US" altLang="en-US" sz="2800">
                <a:solidFill>
                  <a:srgbClr val="FF0000"/>
                </a:solidFill>
              </a:rPr>
              <a:t>      +</a:t>
            </a:r>
            <a:r>
              <a:rPr lang="en-US" altLang="en-US" sz="2800"/>
              <a:t> </a:t>
            </a:r>
          </a:p>
          <a:p>
            <a:pPr marL="0" lvl="0" indent="0" eaLnBrk="1" hangingPunct="1"/>
            <a:r>
              <a:rPr lang="en-US" altLang="en-US" sz="2800">
                <a:solidFill>
                  <a:srgbClr val="FF0000"/>
                </a:solidFill>
              </a:rPr>
              <a:t>I</a:t>
            </a:r>
            <a:r>
              <a:rPr lang="en-US" altLang="en-US" sz="2800" baseline="-25000">
                <a:solidFill>
                  <a:srgbClr val="FF0000"/>
                </a:solidFill>
              </a:rPr>
              <a:t>3</a:t>
            </a:r>
            <a:r>
              <a:rPr lang="en-US" altLang="en-US" sz="2800">
                <a:solidFill>
                  <a:srgbClr val="FF0000"/>
                </a:solidFill>
              </a:rPr>
              <a:t>∙4</a:t>
            </a:r>
            <a:r>
              <a:rPr lang="el-GR" altLang="en-US" sz="2800">
                <a:solidFill>
                  <a:srgbClr val="FF0000"/>
                </a:solidFill>
              </a:rPr>
              <a:t>Ω</a:t>
            </a:r>
            <a:endParaRPr lang="en-US" altLang="en-US" sz="2800">
              <a:solidFill>
                <a:srgbClr val="FF0000"/>
              </a:solidFill>
            </a:endParaRPr>
          </a:p>
          <a:p>
            <a:pPr marL="0" lvl="0" indent="0" eaLnBrk="1" hangingPunct="1"/>
            <a:r>
              <a:rPr lang="en-US" altLang="en-US" sz="2800">
                <a:solidFill>
                  <a:srgbClr val="FF0000"/>
                </a:solidFill>
              </a:rPr>
              <a:t>       -</a:t>
            </a:r>
          </a:p>
          <a:p>
            <a:pPr marL="0" lvl="0" indent="0" eaLnBrk="1" hangingPunct="1"/>
            <a:endParaRPr lang="en-US" altLang="en-US" sz="2400"/>
          </a:p>
        </p:txBody>
      </p:sp>
      <p:sp>
        <p:nvSpPr>
          <p:cNvPr id="27657" name="Oval 9"/>
          <p:cNvSpPr/>
          <p:nvPr/>
        </p:nvSpPr>
        <p:spPr>
          <a:xfrm>
            <a:off x="2362200" y="2514600"/>
            <a:ext cx="1981200" cy="1752600"/>
          </a:xfrm>
          <a:prstGeom prst="ellipse">
            <a:avLst/>
          </a:prstGeom>
          <a:noFill/>
          <a:ln w="28575">
            <a:solidFill>
              <a:srgbClr val="00B050"/>
            </a:solidFill>
            <a:miter lim="800000"/>
          </a:ln>
        </p:spPr>
        <p:txBody>
          <a:bodyPr/>
          <a:lstStyle>
            <a:defPPr>
              <a:defRPr lang="en-US"/>
            </a:defPPr>
            <a:lvl1pPr marL="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5pPr>
          </a:lstStyle>
          <a:p>
            <a:pPr marL="0" lvl="0" indent="0" eaLnBrk="1" hangingPunct="1"/>
            <a:endParaRPr lang="en-US" altLang="en-US"/>
          </a:p>
        </p:txBody>
      </p:sp>
      <p:pic>
        <p:nvPicPr>
          <p:cNvPr id="27658" name="Picture 2" descr="RIMT University"/>
          <p:cNvPicPr>
            <a:picLocks noChangeAspect="1"/>
          </p:cNvPicPr>
          <p:nvPr/>
        </p:nvPicPr>
        <p:blipFill>
          <a:blip r:embed="rId3"/>
          <a:stretch>
            <a:fillRect/>
          </a:stretch>
        </p:blipFill>
        <p:spPr>
          <a:xfrm>
            <a:off x="6943725" y="180975"/>
            <a:ext cx="1970088" cy="895350"/>
          </a:xfrm>
          <a:prstGeom prst="rect">
            <a:avLst/>
          </a:prstGeom>
          <a:noFill/>
          <a:ln>
            <a:noFill/>
            <a:miter lim="800000"/>
          </a:ln>
        </p:spPr>
      </p:pic>
      <p:sp>
        <p:nvSpPr>
          <p:cNvPr id="27659" name="Rectangle 10">
            <a:extLst>
              <a:ext uri="{FF2B5EF4-FFF2-40B4-BE49-F238E27FC236}"/>
            </a:extLst>
          </p:cNvPr>
          <p:cNvSpPr/>
          <p:nvPr/>
        </p:nvSpPr>
        <p:spPr>
          <a:xfrm>
            <a:off x="7713" y="6392862"/>
            <a:ext cx="5707287"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indent="0" algn="l" defTabSz="914400" rtl="0" eaLnBrk="0" fontAlgn="base" hangingPunct="0">
              <a:lnSpc>
                <a:spcPct val="100000"/>
              </a:lnSpc>
              <a:spcBef>
                <a:spcPct val="0"/>
              </a:spcBef>
              <a:spcAft>
                <a:spcPct val="0"/>
              </a:spcAft>
              <a:buClrTx/>
              <a:buSzTx/>
              <a:buFontTx/>
              <a:buNone/>
              <a:defRPr kumimoji="0" sz="1800" b="1" i="0" u="none" baseline="0">
                <a:solidFill>
                  <a:srgbClr val="FFFFFF"/>
                </a:solidFill>
                <a:effectLst/>
                <a:latin typeface="Calibri"/>
              </a:defRPr>
            </a:lvl1pPr>
            <a:lvl2pPr marL="457200" indent="0" algn="l" defTabSz="914400" rtl="0" eaLnBrk="0" fontAlgn="base" hangingPunct="0">
              <a:lnSpc>
                <a:spcPct val="100000"/>
              </a:lnSpc>
              <a:spcBef>
                <a:spcPct val="0"/>
              </a:spcBef>
              <a:spcAft>
                <a:spcPct val="0"/>
              </a:spcAft>
              <a:buClrTx/>
              <a:buSzTx/>
              <a:buFontTx/>
              <a:buNone/>
              <a:defRPr kumimoji="0" sz="1800" b="1" i="0" u="none" baseline="0">
                <a:solidFill>
                  <a:srgbClr val="FFFFFF"/>
                </a:solidFill>
                <a:effectLst/>
                <a:latin typeface="Calibri"/>
              </a:defRPr>
            </a:lvl2pPr>
            <a:lvl3pPr marL="914400" indent="0" algn="l" defTabSz="914400" rtl="0" eaLnBrk="0" fontAlgn="base" hangingPunct="0">
              <a:lnSpc>
                <a:spcPct val="100000"/>
              </a:lnSpc>
              <a:spcBef>
                <a:spcPct val="0"/>
              </a:spcBef>
              <a:spcAft>
                <a:spcPct val="0"/>
              </a:spcAft>
              <a:buClrTx/>
              <a:buSzTx/>
              <a:buFontTx/>
              <a:buNone/>
              <a:defRPr kumimoji="0" sz="1800" b="1" i="0" u="none" baseline="0">
                <a:solidFill>
                  <a:srgbClr val="FFFFFF"/>
                </a:solidFill>
                <a:effectLst/>
                <a:latin typeface="Calibri"/>
              </a:defRPr>
            </a:lvl3pPr>
            <a:lvl4pPr marL="1371600" indent="0" algn="l" defTabSz="914400" rtl="0" eaLnBrk="0" fontAlgn="base" hangingPunct="0">
              <a:lnSpc>
                <a:spcPct val="100000"/>
              </a:lnSpc>
              <a:spcBef>
                <a:spcPct val="0"/>
              </a:spcBef>
              <a:spcAft>
                <a:spcPct val="0"/>
              </a:spcAft>
              <a:buClrTx/>
              <a:buSzTx/>
              <a:buFontTx/>
              <a:buNone/>
              <a:defRPr kumimoji="0" sz="1800" b="1" i="0" u="none" baseline="0">
                <a:solidFill>
                  <a:srgbClr val="FFFFFF"/>
                </a:solidFill>
                <a:effectLst/>
                <a:latin typeface="Calibri"/>
              </a:defRPr>
            </a:lvl4pPr>
            <a:lvl5pPr marL="1828800" indent="0" algn="l" defTabSz="914400" rtl="0" eaLnBrk="0" fontAlgn="base" hangingPunct="0">
              <a:lnSpc>
                <a:spcPct val="100000"/>
              </a:lnSpc>
              <a:spcBef>
                <a:spcPct val="0"/>
              </a:spcBef>
              <a:spcAft>
                <a:spcPct val="0"/>
              </a:spcAft>
              <a:buClrTx/>
              <a:buSzTx/>
              <a:buFontTx/>
              <a:buNone/>
              <a:defRPr kumimoji="0" sz="1800" b="1" i="0" u="none" baseline="0">
                <a:solidFill>
                  <a:srgbClr val="FFFFFF"/>
                </a:solidFill>
                <a:effectLst/>
                <a:latin typeface="Calibri"/>
              </a:defRPr>
            </a:lvl5pPr>
            <a:lvl6pPr>
              <a:defRPr lang="en-US">
                <a:solidFill>
                  <a:srgbClr val="FFFFFF"/>
                </a:solidFill>
                <a:latin typeface="Calibri"/>
              </a:defRPr>
            </a:lvl6pPr>
            <a:lvl7pPr>
              <a:defRPr lang="en-US">
                <a:solidFill>
                  <a:srgbClr val="FFFFFF"/>
                </a:solidFill>
                <a:latin typeface="Calibri"/>
              </a:defRPr>
            </a:lvl7pPr>
            <a:lvl8pPr>
              <a:defRPr lang="en-US">
                <a:solidFill>
                  <a:srgbClr val="FFFFFF"/>
                </a:solidFill>
                <a:latin typeface="Calibri"/>
              </a:defRPr>
            </a:lvl8pPr>
            <a:lvl9pPr>
              <a:defRPr lang="en-US">
                <a:solidFill>
                  <a:srgbClr val="FFFFFF"/>
                </a:solidFill>
                <a:latin typeface="Calibri"/>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GB" sz="1800" b="1" i="0" u="none" strike="noStrike" kern="1200" cap="none" spc="0" normalizeH="0" baseline="0" noProof="0" smtClean="0">
                <a:ln w="22225">
                  <a:noFill/>
                  <a:prstDash val="solid"/>
                </a:ln>
                <a:solidFill>
                  <a:schemeClr val="bg1"/>
                </a:solidFill>
                <a:effectLst/>
                <a:uLnTx/>
                <a:uFillTx/>
                <a:latin typeface="+mn-lt" pitchFamily="34" charset="0"/>
                <a:ea typeface="+mn-ea" pitchFamily="34" charset="0"/>
                <a:cs typeface="+mn-cs"/>
              </a:rPr>
              <a:t>education for life                                          www.rimt.ac.in</a:t>
            </a:r>
            <a:endParaRPr kumimoji="0" lang="en-GB" sz="2000" b="1" i="0" u="none" strike="noStrike" kern="1200" cap="none" spc="0" normalizeH="0" baseline="0" noProof="0">
              <a:ln w="22225">
                <a:noFill/>
                <a:prstDash val="solid"/>
              </a:ln>
              <a:solidFill>
                <a:schemeClr val="bg1"/>
              </a:solidFill>
              <a:effectLst/>
              <a:uLnTx/>
              <a:uFillTx/>
              <a:latin typeface="+mn-lt"/>
              <a:ea typeface="+mn-ea"/>
              <a:cs typeface="+mn-cs"/>
            </a:endParaRPr>
          </a:p>
        </p:txBody>
      </p:sp>
      <p:sp>
        <p:nvSpPr>
          <p:cNvPr id="27660" name="Rectangle 11"/>
          <p:cNvSpPr/>
          <p:nvPr/>
        </p:nvSpPr>
        <p:spPr>
          <a:xfrm>
            <a:off x="5715001" y="6324600"/>
            <a:ext cx="3886200" cy="307777"/>
          </a:xfrm>
          <a:prstGeom prst="rect">
            <a:avLst/>
          </a:prstGeom>
        </p:spPr>
        <p:txBody>
          <a:bodyPr wrap="square">
            <a:spAutoFit/>
          </a:bodyPr>
          <a:lstStyle>
            <a:defPPr>
              <a:defRPr lang="en-US"/>
            </a:defPPr>
            <a:lvl1pPr marL="0" indent="0" algn="l" defTabSz="914400" rtl="0" eaLnBrk="0" fontAlgn="base" hangingPunct="0">
              <a:lnSpc>
                <a:spcPct val="100000"/>
              </a:lnSpc>
              <a:spcBef>
                <a:spcPct val="0"/>
              </a:spcBef>
              <a:spcAft>
                <a:spcPct val="0"/>
              </a:spcAft>
              <a:buClrTx/>
              <a:buSzTx/>
              <a:buFontTx/>
              <a:buNone/>
              <a:defRPr kumimoji="0" sz="1800" b="1" i="0" u="none" baseline="0">
                <a:solidFill>
                  <a:schemeClr val="tx1"/>
                </a:solidFill>
                <a:effectLst/>
                <a:latin typeface="Times New Roman" pitchFamily="18" charset="0"/>
              </a:defRPr>
            </a:lvl1pPr>
            <a:lvl2pPr marL="457200" indent="0" algn="l" defTabSz="914400" rtl="0" eaLnBrk="0" fontAlgn="base" hangingPunct="0">
              <a:lnSpc>
                <a:spcPct val="100000"/>
              </a:lnSpc>
              <a:spcBef>
                <a:spcPct val="0"/>
              </a:spcBef>
              <a:spcAft>
                <a:spcPct val="0"/>
              </a:spcAft>
              <a:buClrTx/>
              <a:buSzTx/>
              <a:buFontTx/>
              <a:buNone/>
              <a:defRPr kumimoji="0" sz="1800" b="1" i="0" u="none" baseline="0">
                <a:solidFill>
                  <a:schemeClr val="tx1"/>
                </a:solidFill>
                <a:effectLst/>
                <a:latin typeface="Times New Roman" pitchFamily="18" charset="0"/>
              </a:defRPr>
            </a:lvl2pPr>
            <a:lvl3pPr marL="914400" indent="0" algn="l" defTabSz="914400" rtl="0" eaLnBrk="0" fontAlgn="base" hangingPunct="0">
              <a:lnSpc>
                <a:spcPct val="100000"/>
              </a:lnSpc>
              <a:spcBef>
                <a:spcPct val="0"/>
              </a:spcBef>
              <a:spcAft>
                <a:spcPct val="0"/>
              </a:spcAft>
              <a:buClrTx/>
              <a:buSzTx/>
              <a:buFontTx/>
              <a:buNone/>
              <a:defRPr kumimoji="0" sz="1800" b="1" i="0" u="none" baseline="0">
                <a:solidFill>
                  <a:schemeClr val="tx1"/>
                </a:solidFill>
                <a:effectLst/>
                <a:latin typeface="Times New Roman" pitchFamily="18" charset="0"/>
              </a:defRPr>
            </a:lvl3pPr>
            <a:lvl4pPr marL="1371600" indent="0" algn="l" defTabSz="914400" rtl="0" eaLnBrk="0" fontAlgn="base" hangingPunct="0">
              <a:lnSpc>
                <a:spcPct val="100000"/>
              </a:lnSpc>
              <a:spcBef>
                <a:spcPct val="0"/>
              </a:spcBef>
              <a:spcAft>
                <a:spcPct val="0"/>
              </a:spcAft>
              <a:buClrTx/>
              <a:buSzTx/>
              <a:buFontTx/>
              <a:buNone/>
              <a:defRPr kumimoji="0" sz="1800" b="1" i="0" u="none" baseline="0">
                <a:solidFill>
                  <a:schemeClr val="tx1"/>
                </a:solidFill>
                <a:effectLst/>
                <a:latin typeface="Times New Roman" pitchFamily="18" charset="0"/>
              </a:defRPr>
            </a:lvl4pPr>
            <a:lvl5pPr marL="1828800" indent="0" algn="l" defTabSz="914400" rtl="0" eaLnBrk="0" fontAlgn="base" hangingPunct="0">
              <a:lnSpc>
                <a:spcPct val="100000"/>
              </a:lnSpc>
              <a:spcBef>
                <a:spcPct val="0"/>
              </a:spcBef>
              <a:spcAft>
                <a:spcPct val="0"/>
              </a:spcAft>
              <a:buClrTx/>
              <a:buSzTx/>
              <a:buFontTx/>
              <a:buNone/>
              <a:defRPr kumimoji="0" sz="1800" b="1" i="0" u="none" baseline="0">
                <a:solidFill>
                  <a:schemeClr val="tx1"/>
                </a:solidFill>
                <a:effectLst/>
                <a:latin typeface="Times New Roman" pitchFamily="18" charset="0"/>
              </a:defRPr>
            </a:lvl5pPr>
          </a:lstStyle>
          <a:p>
            <a:pPr marL="0" marR="0" lvl="0" indent="0" algn="l" defTabSz="91440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dirty="0" smtClean="0">
                <a:ln>
                  <a:noFill/>
                </a:ln>
                <a:solidFill>
                  <a:schemeClr val="tx1"/>
                </a:solidFill>
                <a:effectLst/>
                <a:uLnTx/>
                <a:uFillTx/>
                <a:latin typeface="+mn-lt" pitchFamily="34" charset="0"/>
                <a:ea typeface="+mn-ea" pitchFamily="34" charset="0"/>
                <a:cs typeface="+mn-cs"/>
              </a:rPr>
              <a:t>Department of </a:t>
            </a:r>
            <a:r>
              <a:rPr kumimoji="0" lang="en-US" sz="1400" b="1" i="0" u="none" strike="noStrike" kern="1200" cap="none" spc="0" normalizeH="0" baseline="0" noProof="0" dirty="0" smtClean="0">
                <a:ln>
                  <a:noFill/>
                </a:ln>
                <a:solidFill>
                  <a:schemeClr val="tx1"/>
                </a:solidFill>
                <a:effectLst/>
                <a:uLnTx/>
                <a:uFillTx/>
                <a:latin typeface="+mn-lt" pitchFamily="34" charset="0"/>
                <a:ea typeface="+mn-ea" pitchFamily="34" charset="0"/>
                <a:cs typeface="+mn-cs"/>
              </a:rPr>
              <a:t>Applied Sciences</a:t>
            </a:r>
            <a:endParaRPr kumimoji="0" lang="en-US" sz="1400" b="1"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a:xfrm>
            <a:off x="762000" y="228600"/>
            <a:ext cx="7772400" cy="1143000"/>
          </a:xfrm>
          <a:noFill/>
          <a:ln>
            <a:miter lim="800000"/>
          </a:ln>
        </p:spPr>
        <p:txBody>
          <a:bodyPr wrap="square" lIns="91440" tIns="45720" rIns="91440" bIns="45720" anchor="ctr" anchorCtr="0"/>
          <a:lstStyle>
            <a:lvl1pPr marL="0" indent="0" algn="ctr" defTabSz="914400" rtl="0" eaLnBrk="1" fontAlgn="base" latinLnBrk="0" hangingPunct="1">
              <a:lnSpc>
                <a:spcPct val="100000"/>
              </a:lnSpc>
              <a:spcBef>
                <a:spcPct val="0"/>
              </a:spcBef>
              <a:spcAft>
                <a:spcPct val="0"/>
              </a:spcAft>
              <a:buClrTx/>
              <a:buSzTx/>
              <a:buFontTx/>
              <a:buNone/>
              <a:defRPr kumimoji="0" lang="en-US" altLang="en-US" sz="4400" b="0" i="0" u="none" kern="1200" baseline="0">
                <a:solidFill>
                  <a:schemeClr val="tx1"/>
                </a:solidFill>
                <a:latin typeface="Calibri" pitchFamily="34" charset="0"/>
                <a:ea typeface="+mj-ea"/>
                <a:cs typeface="+mj-cs"/>
              </a:defRPr>
            </a:lvl1pPr>
          </a:lstStyle>
          <a:p>
            <a:pPr lvl="0"/>
            <a:r>
              <a:t>Example Circuit</a:t>
            </a:r>
          </a:p>
        </p:txBody>
      </p:sp>
      <p:pic>
        <p:nvPicPr>
          <p:cNvPr id="28675" name="Content Placeholder 3" descr="circuit1.jpg"/>
          <p:cNvPicPr>
            <a:picLocks noGrp="1" noChangeAspect="1"/>
          </p:cNvPicPr>
          <p:nvPr>
            <p:ph idx="1"/>
          </p:nvPr>
        </p:nvPicPr>
        <p:blipFill>
          <a:blip r:embed="rId2"/>
          <a:stretch>
            <a:fillRect/>
          </a:stretch>
        </p:blipFill>
        <p:spPr>
          <a:xfrm>
            <a:off x="609600" y="1447800"/>
            <a:ext cx="7712075" cy="3389313"/>
          </a:xfrm>
          <a:prstGeom prst="rect">
            <a:avLst/>
          </a:prstGeom>
          <a:noFill/>
          <a:ln>
            <a:miter lim="800000"/>
          </a:ln>
        </p:spPr>
      </p:pic>
      <p:sp>
        <p:nvSpPr>
          <p:cNvPr id="28676" name="TextBox 4"/>
          <p:cNvSpPr txBox="1"/>
          <p:nvPr/>
        </p:nvSpPr>
        <p:spPr>
          <a:xfrm>
            <a:off x="914400" y="4800600"/>
            <a:ext cx="7421563" cy="1570038"/>
          </a:xfrm>
          <a:prstGeom prst="rect">
            <a:avLst/>
          </a:prstGeom>
          <a:noFill/>
          <a:ln>
            <a:noFill/>
            <a:miter lim="800000"/>
          </a:ln>
        </p:spPr>
        <p:txBody>
          <a:bodyPr>
            <a:spAutoFit/>
          </a:bodyPr>
          <a:lstStyle>
            <a:defPPr>
              <a:defRPr lang="en-US"/>
            </a:defPPr>
            <a:lvl1pPr marL="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5pPr>
          </a:lstStyle>
          <a:p>
            <a:pPr marL="0" lvl="0" indent="0" eaLnBrk="1" hangingPunct="1"/>
            <a:r>
              <a:rPr lang="en-US" altLang="en-US" sz="3200"/>
              <a:t>Write 2</a:t>
            </a:r>
            <a:r>
              <a:rPr lang="en-US" altLang="en-US" sz="3200" baseline="30000"/>
              <a:t>nd</a:t>
            </a:r>
            <a:r>
              <a:rPr lang="en-US" altLang="en-US" sz="3200"/>
              <a:t> Kirchoff’s voltage law equation</a:t>
            </a:r>
          </a:p>
          <a:p>
            <a:pPr marL="0" lvl="0" indent="0" eaLnBrk="1" hangingPunct="1"/>
            <a:r>
              <a:rPr lang="en-US" altLang="en-US" sz="3200">
                <a:solidFill>
                  <a:schemeClr val="accent2"/>
                </a:solidFill>
              </a:rPr>
              <a:t>          -I</a:t>
            </a:r>
            <a:r>
              <a:rPr lang="en-US" altLang="en-US" sz="3200" baseline="-25000">
                <a:solidFill>
                  <a:schemeClr val="accent2"/>
                </a:solidFill>
              </a:rPr>
              <a:t>2</a:t>
            </a:r>
            <a:r>
              <a:rPr lang="en-US" altLang="en-US" sz="3200">
                <a:solidFill>
                  <a:schemeClr val="accent2"/>
                </a:solidFill>
              </a:rPr>
              <a:t>∙8</a:t>
            </a:r>
            <a:r>
              <a:rPr lang="el-GR" altLang="en-US" sz="3200">
                <a:solidFill>
                  <a:schemeClr val="accent2"/>
                </a:solidFill>
              </a:rPr>
              <a:t>Ω</a:t>
            </a:r>
            <a:r>
              <a:rPr lang="en-US" altLang="en-US" sz="3200"/>
              <a:t> + </a:t>
            </a:r>
            <a:r>
              <a:rPr lang="en-US" altLang="en-US" sz="3200">
                <a:solidFill>
                  <a:schemeClr val="accent2"/>
                </a:solidFill>
              </a:rPr>
              <a:t>I</a:t>
            </a:r>
            <a:r>
              <a:rPr lang="en-US" altLang="en-US" sz="3200" baseline="-25000">
                <a:solidFill>
                  <a:schemeClr val="accent2"/>
                </a:solidFill>
              </a:rPr>
              <a:t>3</a:t>
            </a:r>
            <a:r>
              <a:rPr lang="en-US" altLang="en-US" sz="3200">
                <a:solidFill>
                  <a:schemeClr val="accent2"/>
                </a:solidFill>
              </a:rPr>
              <a:t>∙6</a:t>
            </a:r>
            <a:r>
              <a:rPr lang="el-GR" altLang="en-US" sz="3200">
                <a:solidFill>
                  <a:schemeClr val="accent2"/>
                </a:solidFill>
              </a:rPr>
              <a:t>Ω</a:t>
            </a:r>
            <a:r>
              <a:rPr lang="en-US" altLang="en-US" sz="3200">
                <a:solidFill>
                  <a:schemeClr val="accent2"/>
                </a:solidFill>
              </a:rPr>
              <a:t>  + I</a:t>
            </a:r>
            <a:r>
              <a:rPr lang="en-US" altLang="en-US" sz="3200" baseline="-25000">
                <a:solidFill>
                  <a:schemeClr val="accent2"/>
                </a:solidFill>
              </a:rPr>
              <a:t>3</a:t>
            </a:r>
            <a:r>
              <a:rPr lang="en-US" altLang="en-US" sz="3200">
                <a:solidFill>
                  <a:schemeClr val="accent2"/>
                </a:solidFill>
              </a:rPr>
              <a:t>∙4</a:t>
            </a:r>
            <a:r>
              <a:rPr lang="el-GR" altLang="en-US" sz="3200">
                <a:solidFill>
                  <a:schemeClr val="accent2"/>
                </a:solidFill>
              </a:rPr>
              <a:t>Ω</a:t>
            </a:r>
            <a:r>
              <a:rPr lang="en-US" altLang="en-US" sz="3200">
                <a:solidFill>
                  <a:schemeClr val="accent2"/>
                </a:solidFill>
              </a:rPr>
              <a:t> = 0</a:t>
            </a:r>
          </a:p>
          <a:p>
            <a:pPr marL="0" lvl="0" indent="0" eaLnBrk="1" hangingPunct="1"/>
            <a:r>
              <a:rPr lang="en-US" altLang="en-US" sz="3200">
                <a:solidFill>
                  <a:schemeClr val="accent2"/>
                </a:solidFill>
              </a:rPr>
              <a:t>           or I</a:t>
            </a:r>
            <a:r>
              <a:rPr lang="en-US" altLang="en-US" sz="3200" baseline="-25000">
                <a:solidFill>
                  <a:schemeClr val="accent2"/>
                </a:solidFill>
              </a:rPr>
              <a:t>2</a:t>
            </a:r>
            <a:r>
              <a:rPr lang="en-US" altLang="en-US" sz="3200">
                <a:solidFill>
                  <a:schemeClr val="accent2"/>
                </a:solidFill>
              </a:rPr>
              <a:t> = I</a:t>
            </a:r>
            <a:r>
              <a:rPr lang="en-US" altLang="en-US" sz="3200" baseline="-25000">
                <a:solidFill>
                  <a:schemeClr val="accent2"/>
                </a:solidFill>
              </a:rPr>
              <a:t>3</a:t>
            </a:r>
            <a:r>
              <a:rPr lang="en-US" altLang="en-US" sz="3200">
                <a:solidFill>
                  <a:schemeClr val="accent2"/>
                </a:solidFill>
              </a:rPr>
              <a:t> ∙(6+4)/8 = 1.25 ∙ I</a:t>
            </a:r>
            <a:r>
              <a:rPr lang="en-US" altLang="en-US" sz="3200" baseline="-25000">
                <a:solidFill>
                  <a:schemeClr val="accent2"/>
                </a:solidFill>
              </a:rPr>
              <a:t>3</a:t>
            </a:r>
            <a:r>
              <a:rPr lang="en-US" altLang="en-US" sz="3200">
                <a:solidFill>
                  <a:schemeClr val="accent2"/>
                </a:solidFill>
              </a:rPr>
              <a:t> </a:t>
            </a:r>
          </a:p>
        </p:txBody>
      </p:sp>
      <p:sp>
        <p:nvSpPr>
          <p:cNvPr id="28677" name="TextBox 5"/>
          <p:cNvSpPr txBox="1"/>
          <p:nvPr/>
        </p:nvSpPr>
        <p:spPr>
          <a:xfrm>
            <a:off x="2590800" y="1600200"/>
            <a:ext cx="1684338" cy="892175"/>
          </a:xfrm>
          <a:prstGeom prst="rect">
            <a:avLst/>
          </a:prstGeom>
          <a:noFill/>
          <a:ln>
            <a:noFill/>
            <a:miter lim="800000"/>
          </a:ln>
        </p:spPr>
        <p:txBody>
          <a:bodyPr wrap="none">
            <a:spAutoFit/>
          </a:bodyPr>
          <a:lstStyle>
            <a:defPPr>
              <a:defRPr lang="en-US"/>
            </a:defPPr>
            <a:lvl1pPr marL="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5pPr>
          </a:lstStyle>
          <a:p>
            <a:pPr marL="0" lvl="0" indent="0" eaLnBrk="1" hangingPunct="1"/>
            <a:r>
              <a:rPr lang="en-US" altLang="en-US" sz="2800">
                <a:solidFill>
                  <a:srgbClr val="FF0000"/>
                </a:solidFill>
              </a:rPr>
              <a:t>+</a:t>
            </a:r>
            <a:r>
              <a:rPr lang="en-US" altLang="en-US" sz="2800"/>
              <a:t> </a:t>
            </a:r>
            <a:r>
              <a:rPr lang="en-US" altLang="en-US" sz="2800">
                <a:solidFill>
                  <a:srgbClr val="FF0000"/>
                </a:solidFill>
              </a:rPr>
              <a:t>I</a:t>
            </a:r>
            <a:r>
              <a:rPr lang="en-US" altLang="en-US" sz="2800" baseline="-25000">
                <a:solidFill>
                  <a:srgbClr val="FF0000"/>
                </a:solidFill>
              </a:rPr>
              <a:t>1</a:t>
            </a:r>
            <a:r>
              <a:rPr lang="en-US" altLang="en-US" sz="2800">
                <a:solidFill>
                  <a:srgbClr val="FF0000"/>
                </a:solidFill>
              </a:rPr>
              <a:t>∙10</a:t>
            </a:r>
            <a:r>
              <a:rPr lang="el-GR" altLang="en-US" sz="2800">
                <a:solidFill>
                  <a:srgbClr val="FF0000"/>
                </a:solidFill>
              </a:rPr>
              <a:t>Ω</a:t>
            </a:r>
            <a:r>
              <a:rPr lang="en-US" altLang="en-US" sz="2800">
                <a:solidFill>
                  <a:srgbClr val="FF0000"/>
                </a:solidFill>
              </a:rPr>
              <a:t> -</a:t>
            </a:r>
          </a:p>
          <a:p>
            <a:pPr marL="0" lvl="0" indent="0" eaLnBrk="1" hangingPunct="1"/>
            <a:endParaRPr lang="en-US" altLang="en-US" sz="2400"/>
          </a:p>
        </p:txBody>
      </p:sp>
      <p:sp>
        <p:nvSpPr>
          <p:cNvPr id="28678" name="TextBox 6"/>
          <p:cNvSpPr txBox="1"/>
          <p:nvPr/>
        </p:nvSpPr>
        <p:spPr>
          <a:xfrm>
            <a:off x="3581400" y="2590800"/>
            <a:ext cx="1017588" cy="1754188"/>
          </a:xfrm>
          <a:prstGeom prst="rect">
            <a:avLst/>
          </a:prstGeom>
          <a:noFill/>
          <a:ln>
            <a:noFill/>
            <a:miter lim="800000"/>
          </a:ln>
        </p:spPr>
        <p:txBody>
          <a:bodyPr wrap="none">
            <a:spAutoFit/>
          </a:bodyPr>
          <a:lstStyle>
            <a:defPPr>
              <a:defRPr lang="en-US"/>
            </a:defPPr>
            <a:lvl1pPr marL="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5pPr>
          </a:lstStyle>
          <a:p>
            <a:pPr marL="0" lvl="0" indent="0" eaLnBrk="1" hangingPunct="1"/>
            <a:r>
              <a:rPr lang="en-US" altLang="en-US" sz="2800">
                <a:solidFill>
                  <a:srgbClr val="FF0000"/>
                </a:solidFill>
              </a:rPr>
              <a:t>      +</a:t>
            </a:r>
            <a:r>
              <a:rPr lang="en-US" altLang="en-US" sz="2800"/>
              <a:t> </a:t>
            </a:r>
          </a:p>
          <a:p>
            <a:pPr marL="0" lvl="0" indent="0" eaLnBrk="1" hangingPunct="1"/>
            <a:r>
              <a:rPr lang="en-US" altLang="en-US" sz="2800">
                <a:solidFill>
                  <a:srgbClr val="FF0000"/>
                </a:solidFill>
              </a:rPr>
              <a:t>I</a:t>
            </a:r>
            <a:r>
              <a:rPr lang="en-US" altLang="en-US" sz="2800" baseline="-25000">
                <a:solidFill>
                  <a:srgbClr val="FF0000"/>
                </a:solidFill>
              </a:rPr>
              <a:t>2</a:t>
            </a:r>
            <a:r>
              <a:rPr lang="en-US" altLang="en-US" sz="2800">
                <a:solidFill>
                  <a:srgbClr val="FF0000"/>
                </a:solidFill>
              </a:rPr>
              <a:t>∙8</a:t>
            </a:r>
            <a:r>
              <a:rPr lang="el-GR" altLang="en-US" sz="2800">
                <a:solidFill>
                  <a:srgbClr val="FF0000"/>
                </a:solidFill>
              </a:rPr>
              <a:t>Ω</a:t>
            </a:r>
            <a:endParaRPr lang="en-US" altLang="en-US" sz="2800">
              <a:solidFill>
                <a:srgbClr val="FF0000"/>
              </a:solidFill>
            </a:endParaRPr>
          </a:p>
          <a:p>
            <a:pPr marL="0" lvl="0" indent="0" eaLnBrk="1" hangingPunct="1"/>
            <a:r>
              <a:rPr lang="en-US" altLang="en-US" sz="2800">
                <a:solidFill>
                  <a:srgbClr val="FF0000"/>
                </a:solidFill>
              </a:rPr>
              <a:t>       -</a:t>
            </a:r>
          </a:p>
          <a:p>
            <a:pPr marL="0" lvl="0" indent="0" eaLnBrk="1" hangingPunct="1"/>
            <a:endParaRPr lang="en-US" altLang="en-US" sz="2400"/>
          </a:p>
        </p:txBody>
      </p:sp>
      <p:sp>
        <p:nvSpPr>
          <p:cNvPr id="28679" name="TextBox 7"/>
          <p:cNvSpPr txBox="1"/>
          <p:nvPr/>
        </p:nvSpPr>
        <p:spPr>
          <a:xfrm>
            <a:off x="5181600" y="1600200"/>
            <a:ext cx="1595438" cy="892175"/>
          </a:xfrm>
          <a:prstGeom prst="rect">
            <a:avLst/>
          </a:prstGeom>
          <a:noFill/>
          <a:ln>
            <a:noFill/>
            <a:miter lim="800000"/>
          </a:ln>
        </p:spPr>
        <p:txBody>
          <a:bodyPr wrap="none">
            <a:spAutoFit/>
          </a:bodyPr>
          <a:lstStyle>
            <a:defPPr>
              <a:defRPr lang="en-US"/>
            </a:defPPr>
            <a:lvl1pPr marL="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5pPr>
          </a:lstStyle>
          <a:p>
            <a:pPr marL="0" lvl="0" indent="0" eaLnBrk="1" hangingPunct="1"/>
            <a:r>
              <a:rPr lang="en-US" altLang="en-US" sz="2800">
                <a:solidFill>
                  <a:srgbClr val="FF0000"/>
                </a:solidFill>
              </a:rPr>
              <a:t>+ I</a:t>
            </a:r>
            <a:r>
              <a:rPr lang="en-US" altLang="en-US" sz="2800" baseline="-25000">
                <a:solidFill>
                  <a:srgbClr val="FF0000"/>
                </a:solidFill>
              </a:rPr>
              <a:t>3</a:t>
            </a:r>
            <a:r>
              <a:rPr lang="en-US" altLang="en-US" sz="2800">
                <a:solidFill>
                  <a:srgbClr val="FF0000"/>
                </a:solidFill>
              </a:rPr>
              <a:t>∙6</a:t>
            </a:r>
            <a:r>
              <a:rPr lang="el-GR" altLang="en-US" sz="2800">
                <a:solidFill>
                  <a:srgbClr val="FF0000"/>
                </a:solidFill>
              </a:rPr>
              <a:t>Ω</a:t>
            </a:r>
            <a:r>
              <a:rPr lang="en-US" altLang="en-US" sz="2800">
                <a:solidFill>
                  <a:srgbClr val="FF0000"/>
                </a:solidFill>
              </a:rPr>
              <a:t>  -</a:t>
            </a:r>
          </a:p>
          <a:p>
            <a:pPr marL="0" lvl="0" indent="0" eaLnBrk="1" hangingPunct="1"/>
            <a:endParaRPr lang="en-US" altLang="en-US" sz="2400"/>
          </a:p>
        </p:txBody>
      </p:sp>
      <p:sp>
        <p:nvSpPr>
          <p:cNvPr id="28680" name="TextBox 8"/>
          <p:cNvSpPr txBox="1"/>
          <p:nvPr/>
        </p:nvSpPr>
        <p:spPr>
          <a:xfrm>
            <a:off x="6324600" y="2438400"/>
            <a:ext cx="1017588" cy="1754188"/>
          </a:xfrm>
          <a:prstGeom prst="rect">
            <a:avLst/>
          </a:prstGeom>
          <a:noFill/>
          <a:ln>
            <a:noFill/>
            <a:miter lim="800000"/>
          </a:ln>
        </p:spPr>
        <p:txBody>
          <a:bodyPr wrap="none">
            <a:spAutoFit/>
          </a:bodyPr>
          <a:lstStyle>
            <a:defPPr>
              <a:defRPr lang="en-US"/>
            </a:defPPr>
            <a:lvl1pPr marL="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5pPr>
          </a:lstStyle>
          <a:p>
            <a:pPr marL="0" lvl="0" indent="0" eaLnBrk="1" hangingPunct="1"/>
            <a:r>
              <a:rPr lang="en-US" altLang="en-US" sz="2800">
                <a:solidFill>
                  <a:srgbClr val="FF0000"/>
                </a:solidFill>
              </a:rPr>
              <a:t>      +</a:t>
            </a:r>
            <a:r>
              <a:rPr lang="en-US" altLang="en-US" sz="2800"/>
              <a:t> </a:t>
            </a:r>
          </a:p>
          <a:p>
            <a:pPr marL="0" lvl="0" indent="0" eaLnBrk="1" hangingPunct="1"/>
            <a:r>
              <a:rPr lang="en-US" altLang="en-US" sz="2800">
                <a:solidFill>
                  <a:srgbClr val="FF0000"/>
                </a:solidFill>
              </a:rPr>
              <a:t>I</a:t>
            </a:r>
            <a:r>
              <a:rPr lang="en-US" altLang="en-US" sz="2800" baseline="-25000">
                <a:solidFill>
                  <a:srgbClr val="FF0000"/>
                </a:solidFill>
              </a:rPr>
              <a:t>3</a:t>
            </a:r>
            <a:r>
              <a:rPr lang="en-US" altLang="en-US" sz="2800">
                <a:solidFill>
                  <a:srgbClr val="FF0000"/>
                </a:solidFill>
              </a:rPr>
              <a:t>∙4</a:t>
            </a:r>
            <a:r>
              <a:rPr lang="el-GR" altLang="en-US" sz="2800">
                <a:solidFill>
                  <a:srgbClr val="FF0000"/>
                </a:solidFill>
              </a:rPr>
              <a:t>Ω</a:t>
            </a:r>
            <a:endParaRPr lang="en-US" altLang="en-US" sz="2800">
              <a:solidFill>
                <a:srgbClr val="FF0000"/>
              </a:solidFill>
            </a:endParaRPr>
          </a:p>
          <a:p>
            <a:pPr marL="0" lvl="0" indent="0" eaLnBrk="1" hangingPunct="1"/>
            <a:r>
              <a:rPr lang="en-US" altLang="en-US" sz="2800">
                <a:solidFill>
                  <a:srgbClr val="FF0000"/>
                </a:solidFill>
              </a:rPr>
              <a:t>       -</a:t>
            </a:r>
          </a:p>
          <a:p>
            <a:pPr marL="0" lvl="0" indent="0" eaLnBrk="1" hangingPunct="1"/>
            <a:endParaRPr lang="en-US" altLang="en-US" sz="2400"/>
          </a:p>
        </p:txBody>
      </p:sp>
      <p:sp>
        <p:nvSpPr>
          <p:cNvPr id="28681" name="Oval 9"/>
          <p:cNvSpPr/>
          <p:nvPr/>
        </p:nvSpPr>
        <p:spPr>
          <a:xfrm>
            <a:off x="5029200" y="2438400"/>
            <a:ext cx="1981200" cy="1752600"/>
          </a:xfrm>
          <a:prstGeom prst="ellipse">
            <a:avLst/>
          </a:prstGeom>
          <a:noFill/>
          <a:ln w="28575">
            <a:solidFill>
              <a:srgbClr val="00B050"/>
            </a:solidFill>
            <a:miter lim="800000"/>
          </a:ln>
        </p:spPr>
        <p:txBody>
          <a:bodyPr/>
          <a:lstStyle>
            <a:defPPr>
              <a:defRPr lang="en-US"/>
            </a:defPPr>
            <a:lvl1pPr marL="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5pPr>
          </a:lstStyle>
          <a:p>
            <a:pPr marL="0" lvl="0" indent="0" eaLnBrk="1" hangingPunct="1"/>
            <a:endParaRPr lang="en-US" altLang="en-US"/>
          </a:p>
        </p:txBody>
      </p:sp>
      <p:pic>
        <p:nvPicPr>
          <p:cNvPr id="28682" name="Picture 2" descr="RIMT University"/>
          <p:cNvPicPr>
            <a:picLocks noChangeAspect="1"/>
          </p:cNvPicPr>
          <p:nvPr/>
        </p:nvPicPr>
        <p:blipFill>
          <a:blip r:embed="rId3"/>
          <a:stretch>
            <a:fillRect/>
          </a:stretch>
        </p:blipFill>
        <p:spPr>
          <a:xfrm>
            <a:off x="6943725" y="180975"/>
            <a:ext cx="1970088" cy="895350"/>
          </a:xfrm>
          <a:prstGeom prst="rect">
            <a:avLst/>
          </a:prstGeom>
          <a:noFill/>
          <a:ln>
            <a:noFill/>
            <a:miter lim="800000"/>
          </a:ln>
        </p:spPr>
      </p:pic>
      <p:sp>
        <p:nvSpPr>
          <p:cNvPr id="28683" name="Rectangle 10">
            <a:extLst>
              <a:ext uri="{FF2B5EF4-FFF2-40B4-BE49-F238E27FC236}"/>
            </a:extLst>
          </p:cNvPr>
          <p:cNvSpPr/>
          <p:nvPr/>
        </p:nvSpPr>
        <p:spPr>
          <a:xfrm>
            <a:off x="7713" y="6392862"/>
            <a:ext cx="5707287"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indent="0" algn="l" defTabSz="914400" rtl="0" eaLnBrk="0" fontAlgn="base" hangingPunct="0">
              <a:lnSpc>
                <a:spcPct val="100000"/>
              </a:lnSpc>
              <a:spcBef>
                <a:spcPct val="0"/>
              </a:spcBef>
              <a:spcAft>
                <a:spcPct val="0"/>
              </a:spcAft>
              <a:buClrTx/>
              <a:buSzTx/>
              <a:buFontTx/>
              <a:buNone/>
              <a:defRPr kumimoji="0" sz="1800" b="1" i="0" u="none" baseline="0">
                <a:solidFill>
                  <a:srgbClr val="FFFFFF"/>
                </a:solidFill>
                <a:effectLst/>
                <a:latin typeface="Calibri"/>
              </a:defRPr>
            </a:lvl1pPr>
            <a:lvl2pPr marL="457200" indent="0" algn="l" defTabSz="914400" rtl="0" eaLnBrk="0" fontAlgn="base" hangingPunct="0">
              <a:lnSpc>
                <a:spcPct val="100000"/>
              </a:lnSpc>
              <a:spcBef>
                <a:spcPct val="0"/>
              </a:spcBef>
              <a:spcAft>
                <a:spcPct val="0"/>
              </a:spcAft>
              <a:buClrTx/>
              <a:buSzTx/>
              <a:buFontTx/>
              <a:buNone/>
              <a:defRPr kumimoji="0" sz="1800" b="1" i="0" u="none" baseline="0">
                <a:solidFill>
                  <a:srgbClr val="FFFFFF"/>
                </a:solidFill>
                <a:effectLst/>
                <a:latin typeface="Calibri"/>
              </a:defRPr>
            </a:lvl2pPr>
            <a:lvl3pPr marL="914400" indent="0" algn="l" defTabSz="914400" rtl="0" eaLnBrk="0" fontAlgn="base" hangingPunct="0">
              <a:lnSpc>
                <a:spcPct val="100000"/>
              </a:lnSpc>
              <a:spcBef>
                <a:spcPct val="0"/>
              </a:spcBef>
              <a:spcAft>
                <a:spcPct val="0"/>
              </a:spcAft>
              <a:buClrTx/>
              <a:buSzTx/>
              <a:buFontTx/>
              <a:buNone/>
              <a:defRPr kumimoji="0" sz="1800" b="1" i="0" u="none" baseline="0">
                <a:solidFill>
                  <a:srgbClr val="FFFFFF"/>
                </a:solidFill>
                <a:effectLst/>
                <a:latin typeface="Calibri"/>
              </a:defRPr>
            </a:lvl3pPr>
            <a:lvl4pPr marL="1371600" indent="0" algn="l" defTabSz="914400" rtl="0" eaLnBrk="0" fontAlgn="base" hangingPunct="0">
              <a:lnSpc>
                <a:spcPct val="100000"/>
              </a:lnSpc>
              <a:spcBef>
                <a:spcPct val="0"/>
              </a:spcBef>
              <a:spcAft>
                <a:spcPct val="0"/>
              </a:spcAft>
              <a:buClrTx/>
              <a:buSzTx/>
              <a:buFontTx/>
              <a:buNone/>
              <a:defRPr kumimoji="0" sz="1800" b="1" i="0" u="none" baseline="0">
                <a:solidFill>
                  <a:srgbClr val="FFFFFF"/>
                </a:solidFill>
                <a:effectLst/>
                <a:latin typeface="Calibri"/>
              </a:defRPr>
            </a:lvl4pPr>
            <a:lvl5pPr marL="1828800" indent="0" algn="l" defTabSz="914400" rtl="0" eaLnBrk="0" fontAlgn="base" hangingPunct="0">
              <a:lnSpc>
                <a:spcPct val="100000"/>
              </a:lnSpc>
              <a:spcBef>
                <a:spcPct val="0"/>
              </a:spcBef>
              <a:spcAft>
                <a:spcPct val="0"/>
              </a:spcAft>
              <a:buClrTx/>
              <a:buSzTx/>
              <a:buFontTx/>
              <a:buNone/>
              <a:defRPr kumimoji="0" sz="1800" b="1" i="0" u="none" baseline="0">
                <a:solidFill>
                  <a:srgbClr val="FFFFFF"/>
                </a:solidFill>
                <a:effectLst/>
                <a:latin typeface="Calibri"/>
              </a:defRPr>
            </a:lvl5pPr>
            <a:lvl6pPr>
              <a:defRPr lang="en-US">
                <a:solidFill>
                  <a:srgbClr val="FFFFFF"/>
                </a:solidFill>
                <a:latin typeface="Calibri"/>
              </a:defRPr>
            </a:lvl6pPr>
            <a:lvl7pPr>
              <a:defRPr lang="en-US">
                <a:solidFill>
                  <a:srgbClr val="FFFFFF"/>
                </a:solidFill>
                <a:latin typeface="Calibri"/>
              </a:defRPr>
            </a:lvl7pPr>
            <a:lvl8pPr>
              <a:defRPr lang="en-US">
                <a:solidFill>
                  <a:srgbClr val="FFFFFF"/>
                </a:solidFill>
                <a:latin typeface="Calibri"/>
              </a:defRPr>
            </a:lvl8pPr>
            <a:lvl9pPr>
              <a:defRPr lang="en-US">
                <a:solidFill>
                  <a:srgbClr val="FFFFFF"/>
                </a:solidFill>
                <a:latin typeface="Calibri"/>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GB" sz="1800" b="1" i="0" u="none" strike="noStrike" kern="1200" cap="none" spc="0" normalizeH="0" baseline="0" noProof="0" smtClean="0">
                <a:ln w="22225">
                  <a:noFill/>
                  <a:prstDash val="solid"/>
                </a:ln>
                <a:solidFill>
                  <a:schemeClr val="bg1"/>
                </a:solidFill>
                <a:effectLst/>
                <a:uLnTx/>
                <a:uFillTx/>
                <a:latin typeface="+mn-lt" pitchFamily="34" charset="0"/>
                <a:ea typeface="+mn-ea" pitchFamily="34" charset="0"/>
                <a:cs typeface="+mn-cs"/>
              </a:rPr>
              <a:t>education for life                                          www.rimt.ac.in</a:t>
            </a:r>
            <a:endParaRPr kumimoji="0" lang="en-GB" sz="2000" b="1" i="0" u="none" strike="noStrike" kern="1200" cap="none" spc="0" normalizeH="0" baseline="0" noProof="0">
              <a:ln w="22225">
                <a:noFill/>
                <a:prstDash val="solid"/>
              </a:ln>
              <a:solidFill>
                <a:schemeClr val="bg1"/>
              </a:solidFill>
              <a:effectLst/>
              <a:uLnTx/>
              <a:uFillTx/>
              <a:latin typeface="+mn-lt"/>
              <a:ea typeface="+mn-ea"/>
              <a:cs typeface="+mn-cs"/>
            </a:endParaRPr>
          </a:p>
        </p:txBody>
      </p:sp>
      <p:sp>
        <p:nvSpPr>
          <p:cNvPr id="28684" name="Rectangle 11"/>
          <p:cNvSpPr/>
          <p:nvPr/>
        </p:nvSpPr>
        <p:spPr>
          <a:xfrm>
            <a:off x="5715001" y="6324600"/>
            <a:ext cx="3886200" cy="307777"/>
          </a:xfrm>
          <a:prstGeom prst="rect">
            <a:avLst/>
          </a:prstGeom>
        </p:spPr>
        <p:txBody>
          <a:bodyPr wrap="square">
            <a:spAutoFit/>
          </a:bodyPr>
          <a:lstStyle>
            <a:defPPr>
              <a:defRPr lang="en-US"/>
            </a:defPPr>
            <a:lvl1pPr marL="0" indent="0" algn="l" defTabSz="914400" rtl="0" eaLnBrk="0" fontAlgn="base" hangingPunct="0">
              <a:lnSpc>
                <a:spcPct val="100000"/>
              </a:lnSpc>
              <a:spcBef>
                <a:spcPct val="0"/>
              </a:spcBef>
              <a:spcAft>
                <a:spcPct val="0"/>
              </a:spcAft>
              <a:buClrTx/>
              <a:buSzTx/>
              <a:buFontTx/>
              <a:buNone/>
              <a:defRPr kumimoji="0" sz="1800" b="1" i="0" u="none" baseline="0">
                <a:solidFill>
                  <a:schemeClr val="tx1"/>
                </a:solidFill>
                <a:effectLst/>
                <a:latin typeface="Times New Roman" pitchFamily="18" charset="0"/>
              </a:defRPr>
            </a:lvl1pPr>
            <a:lvl2pPr marL="457200" indent="0" algn="l" defTabSz="914400" rtl="0" eaLnBrk="0" fontAlgn="base" hangingPunct="0">
              <a:lnSpc>
                <a:spcPct val="100000"/>
              </a:lnSpc>
              <a:spcBef>
                <a:spcPct val="0"/>
              </a:spcBef>
              <a:spcAft>
                <a:spcPct val="0"/>
              </a:spcAft>
              <a:buClrTx/>
              <a:buSzTx/>
              <a:buFontTx/>
              <a:buNone/>
              <a:defRPr kumimoji="0" sz="1800" b="1" i="0" u="none" baseline="0">
                <a:solidFill>
                  <a:schemeClr val="tx1"/>
                </a:solidFill>
                <a:effectLst/>
                <a:latin typeface="Times New Roman" pitchFamily="18" charset="0"/>
              </a:defRPr>
            </a:lvl2pPr>
            <a:lvl3pPr marL="914400" indent="0" algn="l" defTabSz="914400" rtl="0" eaLnBrk="0" fontAlgn="base" hangingPunct="0">
              <a:lnSpc>
                <a:spcPct val="100000"/>
              </a:lnSpc>
              <a:spcBef>
                <a:spcPct val="0"/>
              </a:spcBef>
              <a:spcAft>
                <a:spcPct val="0"/>
              </a:spcAft>
              <a:buClrTx/>
              <a:buSzTx/>
              <a:buFontTx/>
              <a:buNone/>
              <a:defRPr kumimoji="0" sz="1800" b="1" i="0" u="none" baseline="0">
                <a:solidFill>
                  <a:schemeClr val="tx1"/>
                </a:solidFill>
                <a:effectLst/>
                <a:latin typeface="Times New Roman" pitchFamily="18" charset="0"/>
              </a:defRPr>
            </a:lvl3pPr>
            <a:lvl4pPr marL="1371600" indent="0" algn="l" defTabSz="914400" rtl="0" eaLnBrk="0" fontAlgn="base" hangingPunct="0">
              <a:lnSpc>
                <a:spcPct val="100000"/>
              </a:lnSpc>
              <a:spcBef>
                <a:spcPct val="0"/>
              </a:spcBef>
              <a:spcAft>
                <a:spcPct val="0"/>
              </a:spcAft>
              <a:buClrTx/>
              <a:buSzTx/>
              <a:buFontTx/>
              <a:buNone/>
              <a:defRPr kumimoji="0" sz="1800" b="1" i="0" u="none" baseline="0">
                <a:solidFill>
                  <a:schemeClr val="tx1"/>
                </a:solidFill>
                <a:effectLst/>
                <a:latin typeface="Times New Roman" pitchFamily="18" charset="0"/>
              </a:defRPr>
            </a:lvl4pPr>
            <a:lvl5pPr marL="1828800" indent="0" algn="l" defTabSz="914400" rtl="0" eaLnBrk="0" fontAlgn="base" hangingPunct="0">
              <a:lnSpc>
                <a:spcPct val="100000"/>
              </a:lnSpc>
              <a:spcBef>
                <a:spcPct val="0"/>
              </a:spcBef>
              <a:spcAft>
                <a:spcPct val="0"/>
              </a:spcAft>
              <a:buClrTx/>
              <a:buSzTx/>
              <a:buFontTx/>
              <a:buNone/>
              <a:defRPr kumimoji="0" sz="1800" b="1" i="0" u="none" baseline="0">
                <a:solidFill>
                  <a:schemeClr val="tx1"/>
                </a:solidFill>
                <a:effectLst/>
                <a:latin typeface="Times New Roman" pitchFamily="18" charset="0"/>
              </a:defRPr>
            </a:lvl5pPr>
          </a:lstStyle>
          <a:p>
            <a:pPr marL="0" marR="0" lvl="0" indent="0" algn="l" defTabSz="91440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dirty="0" smtClean="0">
                <a:ln>
                  <a:noFill/>
                </a:ln>
                <a:solidFill>
                  <a:schemeClr val="tx1"/>
                </a:solidFill>
                <a:effectLst/>
                <a:uLnTx/>
                <a:uFillTx/>
                <a:latin typeface="+mn-lt" pitchFamily="34" charset="0"/>
                <a:ea typeface="+mn-ea" pitchFamily="34" charset="0"/>
                <a:cs typeface="+mn-cs"/>
              </a:rPr>
              <a:t>Department of </a:t>
            </a:r>
            <a:r>
              <a:rPr kumimoji="0" lang="en-US" sz="1400" b="1" i="0" u="none" strike="noStrike" kern="1200" cap="none" spc="0" normalizeH="0" baseline="0" noProof="0" dirty="0" smtClean="0">
                <a:ln>
                  <a:noFill/>
                </a:ln>
                <a:solidFill>
                  <a:schemeClr val="tx1"/>
                </a:solidFill>
                <a:effectLst/>
                <a:uLnTx/>
                <a:uFillTx/>
                <a:latin typeface="+mn-lt" pitchFamily="34" charset="0"/>
                <a:ea typeface="+mn-ea" pitchFamily="34" charset="0"/>
                <a:cs typeface="+mn-cs"/>
              </a:rPr>
              <a:t>Applied Sciences</a:t>
            </a:r>
            <a:endParaRPr kumimoji="0" lang="en-US" sz="1400" b="1"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a:xfrm>
            <a:off x="685800" y="304800"/>
            <a:ext cx="7772400" cy="1143000"/>
          </a:xfrm>
          <a:noFill/>
          <a:ln>
            <a:miter lim="800000"/>
          </a:ln>
        </p:spPr>
        <p:txBody>
          <a:bodyPr wrap="square" lIns="91440" tIns="45720" rIns="91440" bIns="45720" anchor="ctr" anchorCtr="0"/>
          <a:lstStyle>
            <a:lvl1pPr marL="0" indent="0" algn="ctr" defTabSz="914400" rtl="0" eaLnBrk="1" fontAlgn="base" latinLnBrk="0" hangingPunct="1">
              <a:lnSpc>
                <a:spcPct val="100000"/>
              </a:lnSpc>
              <a:spcBef>
                <a:spcPct val="0"/>
              </a:spcBef>
              <a:spcAft>
                <a:spcPct val="0"/>
              </a:spcAft>
              <a:buClrTx/>
              <a:buSzTx/>
              <a:buFontTx/>
              <a:buNone/>
              <a:defRPr kumimoji="0" lang="en-US" altLang="en-US" sz="4400" b="0" i="0" u="none" kern="1200" baseline="0">
                <a:solidFill>
                  <a:schemeClr val="tx1"/>
                </a:solidFill>
                <a:latin typeface="Calibri" pitchFamily="34" charset="0"/>
                <a:ea typeface="+mj-ea"/>
                <a:cs typeface="+mj-cs"/>
              </a:defRPr>
            </a:lvl1pPr>
          </a:lstStyle>
          <a:p>
            <a:pPr lvl="0"/>
            <a:r>
              <a:t>Example Circuit</a:t>
            </a:r>
          </a:p>
        </p:txBody>
      </p:sp>
      <p:sp>
        <p:nvSpPr>
          <p:cNvPr id="29699" name="Content Placeholder 2"/>
          <p:cNvSpPr>
            <a:spLocks noGrp="1"/>
          </p:cNvSpPr>
          <p:nvPr>
            <p:ph idx="1"/>
          </p:nvPr>
        </p:nvSpPr>
        <p:spPr>
          <a:xfrm>
            <a:off x="685800" y="1371600"/>
            <a:ext cx="7772400" cy="4495800"/>
          </a:xfrm>
          <a:noFill/>
          <a:ln>
            <a:miter lim="800000"/>
          </a:ln>
        </p:spPr>
        <p:txBody>
          <a:bodyPr wrap="square" lIns="91440" tIns="45720" rIns="91440" bIns="45720" anchor="t" anchorCtr="0"/>
          <a:lstStyle>
            <a:lvl1pPr marL="342900" indent="-342900" algn="l" defTabSz="914400" rtl="0" eaLnBrk="1" fontAlgn="base" latinLnBrk="0" hangingPunct="1">
              <a:lnSpc>
                <a:spcPct val="100000"/>
              </a:lnSpc>
              <a:spcBef>
                <a:spcPct val="20000"/>
              </a:spcBef>
              <a:spcAft>
                <a:spcPct val="0"/>
              </a:spcAft>
              <a:buClrTx/>
              <a:buSzTx/>
              <a:buFont typeface="Arial" pitchFamily="34" charset="0"/>
              <a:buChar char="•"/>
              <a:defRPr kumimoji="0" lang="en-US" altLang="en-US" sz="3200" b="0" i="0" u="none" kern="1200" baseline="0">
                <a:solidFill>
                  <a:schemeClr val="tx1"/>
                </a:solidFill>
                <a:effectLst/>
                <a:latin typeface="+mn-lt"/>
                <a:ea typeface="+mn-ea"/>
                <a:cs typeface="+mn-cs"/>
              </a:defRPr>
            </a:lvl1pPr>
            <a:lvl2pPr marL="742950" indent="-285750" algn="l" defTabSz="914400" rtl="0" eaLnBrk="1" fontAlgn="base" latinLnBrk="0" hangingPunct="1">
              <a:lnSpc>
                <a:spcPct val="100000"/>
              </a:lnSpc>
              <a:spcBef>
                <a:spcPct val="20000"/>
              </a:spcBef>
              <a:spcAft>
                <a:spcPct val="0"/>
              </a:spcAft>
              <a:buClrTx/>
              <a:buSzTx/>
              <a:buFont typeface="Arial" pitchFamily="34" charset="0"/>
              <a:buChar char="–"/>
              <a:defRPr kumimoji="0" lang="en-US" altLang="en-US" sz="2800" b="0" i="0" u="none" kern="1200" baseline="0">
                <a:solidFill>
                  <a:schemeClr val="tx1"/>
                </a:solidFill>
                <a:effectLst/>
                <a:latin typeface="+mn-lt"/>
                <a:ea typeface="+mn-ea"/>
                <a:cs typeface="+mn-cs"/>
              </a:defRPr>
            </a:lvl2pPr>
            <a:lvl3pPr marL="1143000" indent="-228600" algn="l" defTabSz="914400" rtl="0" eaLnBrk="1" fontAlgn="base" latinLnBrk="0" hangingPunct="1">
              <a:lnSpc>
                <a:spcPct val="100000"/>
              </a:lnSpc>
              <a:spcBef>
                <a:spcPct val="20000"/>
              </a:spcBef>
              <a:spcAft>
                <a:spcPct val="0"/>
              </a:spcAft>
              <a:buClrTx/>
              <a:buSzTx/>
              <a:buFont typeface="Arial" pitchFamily="34" charset="0"/>
              <a:buChar char="•"/>
              <a:defRPr kumimoji="0" lang="en-US" altLang="en-US" sz="2400" b="0" i="0" u="none" kern="1200" baseline="0">
                <a:solidFill>
                  <a:schemeClr val="tx1"/>
                </a:solidFill>
                <a:effectLst/>
                <a:latin typeface="+mn-lt"/>
                <a:ea typeface="+mn-ea"/>
                <a:cs typeface="+mn-cs"/>
              </a:defRPr>
            </a:lvl3pPr>
            <a:lvl4pPr marL="1600200" indent="-228600" algn="l" defTabSz="914400" rtl="0" eaLnBrk="1" fontAlgn="base" latinLnBrk="0" hangingPunct="1">
              <a:lnSpc>
                <a:spcPct val="100000"/>
              </a:lnSpc>
              <a:spcBef>
                <a:spcPct val="20000"/>
              </a:spcBef>
              <a:spcAft>
                <a:spcPct val="0"/>
              </a:spcAft>
              <a:buClrTx/>
              <a:buSzTx/>
              <a:buFont typeface="Arial" pitchFamily="34" charset="0"/>
              <a:buChar char="–"/>
              <a:defRPr kumimoji="0" lang="en-US" altLang="en-US" sz="2000" b="0" i="0" u="none" kern="1200" baseline="0">
                <a:solidFill>
                  <a:schemeClr val="tx1"/>
                </a:solidFill>
                <a:effectLst/>
                <a:latin typeface="+mn-lt"/>
                <a:ea typeface="+mn-ea"/>
                <a:cs typeface="+mn-cs"/>
              </a:defRPr>
            </a:lvl4pPr>
            <a:lvl5pPr marL="2057400" indent="-228600" algn="l" defTabSz="914400" rtl="0" eaLnBrk="1" fontAlgn="base" latinLnBrk="0" hangingPunct="1">
              <a:lnSpc>
                <a:spcPct val="100000"/>
              </a:lnSpc>
              <a:spcBef>
                <a:spcPct val="20000"/>
              </a:spcBef>
              <a:spcAft>
                <a:spcPct val="0"/>
              </a:spcAft>
              <a:buClrTx/>
              <a:buSzTx/>
              <a:buFont typeface="Arial" pitchFamily="34" charset="0"/>
              <a:buChar char="»"/>
              <a:defRPr kumimoji="0" lang="en-US" altLang="en-US" sz="2000" b="0" i="0" u="none" kern="1200" baseline="0">
                <a:solidFill>
                  <a:schemeClr val="tx1"/>
                </a:solidFill>
                <a:effectLst/>
                <a:latin typeface="+mn-lt"/>
                <a:ea typeface="+mn-ea"/>
                <a:cs typeface="+mn-cs"/>
              </a:defRPr>
            </a:lvl5pPr>
            <a:lvl6pPr marL="2514600" indent="-228600" algn="l" defTabSz="914400" rtl="0" eaLnBrk="1" latinLnBrk="0" hangingPunct="1">
              <a:spcBef>
                <a:spcPct val="20000"/>
              </a:spcBef>
              <a:buFont typeface="Arial" pitchFamily="34" charset="0"/>
              <a:buChar char="•"/>
              <a:defRPr lang="en-US"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en-US"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en-US"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en-US" altLang="en-US" sz="2000" kern="1200">
                <a:solidFill>
                  <a:schemeClr val="tx1"/>
                </a:solidFill>
                <a:latin typeface="+mn-lt"/>
                <a:ea typeface="+mn-ea"/>
                <a:cs typeface="+mn-cs"/>
              </a:defRPr>
            </a:lvl9pPr>
          </a:lstStyle>
          <a:p>
            <a:pPr lvl="0"/>
            <a:r>
              <a:rPr lang="en-US" altLang="en-US"/>
              <a:t>We now have 3 equations in 3 unknowns, so we can solve for the currents through each resistor, that are used to find the voltage across each resistor</a:t>
            </a:r>
          </a:p>
          <a:p>
            <a:pPr lvl="0"/>
            <a:r>
              <a:rPr lang="en-US" altLang="en-US"/>
              <a:t>Since     </a:t>
            </a:r>
            <a:r>
              <a:rPr lang="en-US" altLang="en-US">
                <a:solidFill>
                  <a:schemeClr val="accent2"/>
                </a:solidFill>
              </a:rPr>
              <a:t>I</a:t>
            </a:r>
            <a:r>
              <a:rPr lang="en-US" altLang="en-US" baseline="-25000">
                <a:solidFill>
                  <a:schemeClr val="accent2"/>
                </a:solidFill>
              </a:rPr>
              <a:t>1</a:t>
            </a:r>
            <a:r>
              <a:rPr lang="en-US" altLang="en-US"/>
              <a:t> </a:t>
            </a:r>
            <a:r>
              <a:rPr lang="en-US" altLang="en-US">
                <a:solidFill>
                  <a:schemeClr val="accent2"/>
                </a:solidFill>
              </a:rPr>
              <a:t>-</a:t>
            </a:r>
            <a:r>
              <a:rPr lang="en-US" altLang="en-US"/>
              <a:t> </a:t>
            </a:r>
            <a:r>
              <a:rPr lang="en-US" altLang="en-US">
                <a:solidFill>
                  <a:schemeClr val="accent2"/>
                </a:solidFill>
              </a:rPr>
              <a:t>I</a:t>
            </a:r>
            <a:r>
              <a:rPr lang="en-US" altLang="en-US" baseline="-25000">
                <a:solidFill>
                  <a:schemeClr val="accent2"/>
                </a:solidFill>
              </a:rPr>
              <a:t>2</a:t>
            </a:r>
            <a:r>
              <a:rPr lang="en-US" altLang="en-US">
                <a:solidFill>
                  <a:schemeClr val="accent2"/>
                </a:solidFill>
              </a:rPr>
              <a:t> - I</a:t>
            </a:r>
            <a:r>
              <a:rPr lang="en-US" altLang="en-US" baseline="-25000">
                <a:solidFill>
                  <a:schemeClr val="accent2"/>
                </a:solidFill>
              </a:rPr>
              <a:t>3</a:t>
            </a:r>
            <a:r>
              <a:rPr lang="en-US" altLang="en-US">
                <a:solidFill>
                  <a:schemeClr val="accent2"/>
                </a:solidFill>
              </a:rPr>
              <a:t> = 0,     I</a:t>
            </a:r>
            <a:r>
              <a:rPr lang="en-US" altLang="en-US" baseline="-25000">
                <a:solidFill>
                  <a:schemeClr val="accent2"/>
                </a:solidFill>
              </a:rPr>
              <a:t>1</a:t>
            </a:r>
            <a:r>
              <a:rPr lang="en-US" altLang="en-US"/>
              <a:t> </a:t>
            </a:r>
            <a:r>
              <a:rPr lang="en-US" altLang="en-US">
                <a:solidFill>
                  <a:schemeClr val="accent2"/>
                </a:solidFill>
              </a:rPr>
              <a:t>=</a:t>
            </a:r>
            <a:r>
              <a:rPr lang="en-US" altLang="en-US"/>
              <a:t> </a:t>
            </a:r>
            <a:r>
              <a:rPr lang="en-US" altLang="en-US">
                <a:solidFill>
                  <a:schemeClr val="accent2"/>
                </a:solidFill>
              </a:rPr>
              <a:t>I</a:t>
            </a:r>
            <a:r>
              <a:rPr lang="en-US" altLang="en-US" baseline="-25000">
                <a:solidFill>
                  <a:schemeClr val="accent2"/>
                </a:solidFill>
              </a:rPr>
              <a:t>2</a:t>
            </a:r>
            <a:r>
              <a:rPr lang="en-US" altLang="en-US">
                <a:solidFill>
                  <a:schemeClr val="accent2"/>
                </a:solidFill>
              </a:rPr>
              <a:t> + I</a:t>
            </a:r>
            <a:r>
              <a:rPr lang="en-US" altLang="en-US" baseline="-25000">
                <a:solidFill>
                  <a:schemeClr val="accent2"/>
                </a:solidFill>
              </a:rPr>
              <a:t>3</a:t>
            </a:r>
            <a:r>
              <a:rPr lang="en-US" altLang="en-US">
                <a:solidFill>
                  <a:schemeClr val="accent2"/>
                </a:solidFill>
              </a:rPr>
              <a:t> </a:t>
            </a:r>
          </a:p>
          <a:p>
            <a:pPr lvl="0"/>
            <a:r>
              <a:rPr lang="en-US" altLang="en-US"/>
              <a:t>Substituting into the 1st KVL equation</a:t>
            </a:r>
          </a:p>
          <a:p>
            <a:pPr lvl="0">
              <a:buFontTx/>
              <a:buNone/>
            </a:pPr>
            <a:r>
              <a:rPr lang="en-US" altLang="en-US">
                <a:solidFill>
                  <a:schemeClr val="accent2"/>
                </a:solidFill>
              </a:rPr>
              <a:t>         -50 v + (I</a:t>
            </a:r>
            <a:r>
              <a:rPr lang="en-US" altLang="en-US" baseline="-25000">
                <a:solidFill>
                  <a:schemeClr val="accent2"/>
                </a:solidFill>
              </a:rPr>
              <a:t>2</a:t>
            </a:r>
            <a:r>
              <a:rPr lang="en-US" altLang="en-US">
                <a:solidFill>
                  <a:schemeClr val="accent2"/>
                </a:solidFill>
              </a:rPr>
              <a:t> + I</a:t>
            </a:r>
            <a:r>
              <a:rPr lang="en-US" altLang="en-US" baseline="-25000">
                <a:solidFill>
                  <a:schemeClr val="accent2"/>
                </a:solidFill>
              </a:rPr>
              <a:t>3</a:t>
            </a:r>
            <a:r>
              <a:rPr lang="en-US" altLang="en-US">
                <a:solidFill>
                  <a:schemeClr val="accent2"/>
                </a:solidFill>
              </a:rPr>
              <a:t>)∙10</a:t>
            </a:r>
            <a:r>
              <a:rPr lang="el-GR" altLang="en-US">
                <a:solidFill>
                  <a:schemeClr val="accent2"/>
                </a:solidFill>
              </a:rPr>
              <a:t>Ω</a:t>
            </a:r>
            <a:r>
              <a:rPr lang="en-US" altLang="en-US">
                <a:solidFill>
                  <a:schemeClr val="accent2"/>
                </a:solidFill>
              </a:rPr>
              <a:t>  + I</a:t>
            </a:r>
            <a:r>
              <a:rPr lang="en-US" altLang="en-US" baseline="-25000">
                <a:solidFill>
                  <a:schemeClr val="accent2"/>
                </a:solidFill>
              </a:rPr>
              <a:t>2</a:t>
            </a:r>
            <a:r>
              <a:rPr lang="en-US" altLang="en-US">
                <a:solidFill>
                  <a:schemeClr val="accent2"/>
                </a:solidFill>
              </a:rPr>
              <a:t>∙8</a:t>
            </a:r>
            <a:r>
              <a:rPr lang="el-GR" altLang="en-US">
                <a:solidFill>
                  <a:schemeClr val="accent2"/>
                </a:solidFill>
              </a:rPr>
              <a:t>Ω</a:t>
            </a:r>
            <a:r>
              <a:rPr lang="en-US" altLang="en-US">
                <a:solidFill>
                  <a:schemeClr val="accent2"/>
                </a:solidFill>
              </a:rPr>
              <a:t> = 0</a:t>
            </a:r>
          </a:p>
          <a:p>
            <a:pPr lvl="0">
              <a:buFontTx/>
              <a:buNone/>
            </a:pPr>
            <a:r>
              <a:rPr lang="en-US" altLang="en-US">
                <a:solidFill>
                  <a:schemeClr val="accent2"/>
                </a:solidFill>
              </a:rPr>
              <a:t>          or I</a:t>
            </a:r>
            <a:r>
              <a:rPr lang="en-US" altLang="en-US" baseline="-25000">
                <a:solidFill>
                  <a:schemeClr val="accent2"/>
                </a:solidFill>
              </a:rPr>
              <a:t>2</a:t>
            </a:r>
            <a:r>
              <a:rPr lang="en-US" altLang="en-US">
                <a:solidFill>
                  <a:schemeClr val="accent2"/>
                </a:solidFill>
              </a:rPr>
              <a:t>∙18 </a:t>
            </a:r>
            <a:r>
              <a:rPr lang="el-GR" altLang="en-US">
                <a:solidFill>
                  <a:schemeClr val="accent2"/>
                </a:solidFill>
              </a:rPr>
              <a:t>Ω</a:t>
            </a:r>
            <a:r>
              <a:rPr lang="en-US" altLang="en-US">
                <a:solidFill>
                  <a:schemeClr val="accent2"/>
                </a:solidFill>
              </a:rPr>
              <a:t> +  I</a:t>
            </a:r>
            <a:r>
              <a:rPr lang="en-US" altLang="en-US" baseline="-25000">
                <a:solidFill>
                  <a:schemeClr val="accent2"/>
                </a:solidFill>
              </a:rPr>
              <a:t>3</a:t>
            </a:r>
            <a:r>
              <a:rPr lang="en-US" altLang="en-US">
                <a:solidFill>
                  <a:schemeClr val="accent2"/>
                </a:solidFill>
              </a:rPr>
              <a:t>∙ 10 </a:t>
            </a:r>
            <a:r>
              <a:rPr lang="el-GR" altLang="en-US">
                <a:solidFill>
                  <a:schemeClr val="accent2"/>
                </a:solidFill>
              </a:rPr>
              <a:t>Ω</a:t>
            </a:r>
            <a:r>
              <a:rPr lang="en-US" altLang="en-US">
                <a:solidFill>
                  <a:schemeClr val="accent2"/>
                </a:solidFill>
              </a:rPr>
              <a:t> = 50 volts</a:t>
            </a:r>
          </a:p>
          <a:p>
            <a:pPr lvl="0"/>
            <a:endParaRPr lang="en-US" altLang="en-US">
              <a:solidFill>
                <a:schemeClr val="accent2"/>
              </a:solidFill>
            </a:endParaRPr>
          </a:p>
          <a:p>
            <a:pPr lvl="0"/>
            <a:endParaRPr lang="en-US" altLang="en-US">
              <a:solidFill>
                <a:schemeClr val="accent2"/>
              </a:solidFill>
            </a:endParaRPr>
          </a:p>
          <a:p>
            <a:pPr lvl="0"/>
            <a:endParaRPr lang="en-US" altLang="en-US">
              <a:solidFill>
                <a:schemeClr val="accent2"/>
              </a:solidFill>
            </a:endParaRPr>
          </a:p>
          <a:p>
            <a:pPr lvl="0"/>
            <a:endParaRPr lang="en-US" altLang="en-US"/>
          </a:p>
        </p:txBody>
      </p:sp>
      <p:pic>
        <p:nvPicPr>
          <p:cNvPr id="29700" name="Picture 2" descr="RIMT University"/>
          <p:cNvPicPr>
            <a:picLocks noChangeAspect="1"/>
          </p:cNvPicPr>
          <p:nvPr/>
        </p:nvPicPr>
        <p:blipFill>
          <a:blip r:embed="rId2"/>
          <a:stretch>
            <a:fillRect/>
          </a:stretch>
        </p:blipFill>
        <p:spPr>
          <a:xfrm>
            <a:off x="6943725" y="180975"/>
            <a:ext cx="1970088" cy="895350"/>
          </a:xfrm>
          <a:prstGeom prst="rect">
            <a:avLst/>
          </a:prstGeom>
          <a:noFill/>
          <a:ln>
            <a:noFill/>
            <a:miter lim="800000"/>
          </a:ln>
        </p:spPr>
      </p:pic>
      <p:sp>
        <p:nvSpPr>
          <p:cNvPr id="29701" name="Rectangle 4">
            <a:extLst>
              <a:ext uri="{FF2B5EF4-FFF2-40B4-BE49-F238E27FC236}"/>
            </a:extLst>
          </p:cNvPr>
          <p:cNvSpPr/>
          <p:nvPr/>
        </p:nvSpPr>
        <p:spPr>
          <a:xfrm>
            <a:off x="7713" y="6392862"/>
            <a:ext cx="5707287"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indent="0" algn="l" defTabSz="914400" rtl="0" eaLnBrk="0" fontAlgn="base" hangingPunct="0">
              <a:lnSpc>
                <a:spcPct val="100000"/>
              </a:lnSpc>
              <a:spcBef>
                <a:spcPct val="0"/>
              </a:spcBef>
              <a:spcAft>
                <a:spcPct val="0"/>
              </a:spcAft>
              <a:buClrTx/>
              <a:buSzTx/>
              <a:buFontTx/>
              <a:buNone/>
              <a:defRPr kumimoji="0" sz="1800" b="1" i="0" u="none" baseline="0">
                <a:solidFill>
                  <a:srgbClr val="FFFFFF"/>
                </a:solidFill>
                <a:effectLst/>
                <a:latin typeface="Calibri"/>
              </a:defRPr>
            </a:lvl1pPr>
            <a:lvl2pPr marL="457200" indent="0" algn="l" defTabSz="914400" rtl="0" eaLnBrk="0" fontAlgn="base" hangingPunct="0">
              <a:lnSpc>
                <a:spcPct val="100000"/>
              </a:lnSpc>
              <a:spcBef>
                <a:spcPct val="0"/>
              </a:spcBef>
              <a:spcAft>
                <a:spcPct val="0"/>
              </a:spcAft>
              <a:buClrTx/>
              <a:buSzTx/>
              <a:buFontTx/>
              <a:buNone/>
              <a:defRPr kumimoji="0" sz="1800" b="1" i="0" u="none" baseline="0">
                <a:solidFill>
                  <a:srgbClr val="FFFFFF"/>
                </a:solidFill>
                <a:effectLst/>
                <a:latin typeface="Calibri"/>
              </a:defRPr>
            </a:lvl2pPr>
            <a:lvl3pPr marL="914400" indent="0" algn="l" defTabSz="914400" rtl="0" eaLnBrk="0" fontAlgn="base" hangingPunct="0">
              <a:lnSpc>
                <a:spcPct val="100000"/>
              </a:lnSpc>
              <a:spcBef>
                <a:spcPct val="0"/>
              </a:spcBef>
              <a:spcAft>
                <a:spcPct val="0"/>
              </a:spcAft>
              <a:buClrTx/>
              <a:buSzTx/>
              <a:buFontTx/>
              <a:buNone/>
              <a:defRPr kumimoji="0" sz="1800" b="1" i="0" u="none" baseline="0">
                <a:solidFill>
                  <a:srgbClr val="FFFFFF"/>
                </a:solidFill>
                <a:effectLst/>
                <a:latin typeface="Calibri"/>
              </a:defRPr>
            </a:lvl3pPr>
            <a:lvl4pPr marL="1371600" indent="0" algn="l" defTabSz="914400" rtl="0" eaLnBrk="0" fontAlgn="base" hangingPunct="0">
              <a:lnSpc>
                <a:spcPct val="100000"/>
              </a:lnSpc>
              <a:spcBef>
                <a:spcPct val="0"/>
              </a:spcBef>
              <a:spcAft>
                <a:spcPct val="0"/>
              </a:spcAft>
              <a:buClrTx/>
              <a:buSzTx/>
              <a:buFontTx/>
              <a:buNone/>
              <a:defRPr kumimoji="0" sz="1800" b="1" i="0" u="none" baseline="0">
                <a:solidFill>
                  <a:srgbClr val="FFFFFF"/>
                </a:solidFill>
                <a:effectLst/>
                <a:latin typeface="Calibri"/>
              </a:defRPr>
            </a:lvl4pPr>
            <a:lvl5pPr marL="1828800" indent="0" algn="l" defTabSz="914400" rtl="0" eaLnBrk="0" fontAlgn="base" hangingPunct="0">
              <a:lnSpc>
                <a:spcPct val="100000"/>
              </a:lnSpc>
              <a:spcBef>
                <a:spcPct val="0"/>
              </a:spcBef>
              <a:spcAft>
                <a:spcPct val="0"/>
              </a:spcAft>
              <a:buClrTx/>
              <a:buSzTx/>
              <a:buFontTx/>
              <a:buNone/>
              <a:defRPr kumimoji="0" sz="1800" b="1" i="0" u="none" baseline="0">
                <a:solidFill>
                  <a:srgbClr val="FFFFFF"/>
                </a:solidFill>
                <a:effectLst/>
                <a:latin typeface="Calibri"/>
              </a:defRPr>
            </a:lvl5pPr>
            <a:lvl6pPr>
              <a:defRPr lang="en-US">
                <a:solidFill>
                  <a:srgbClr val="FFFFFF"/>
                </a:solidFill>
                <a:latin typeface="Calibri"/>
              </a:defRPr>
            </a:lvl6pPr>
            <a:lvl7pPr>
              <a:defRPr lang="en-US">
                <a:solidFill>
                  <a:srgbClr val="FFFFFF"/>
                </a:solidFill>
                <a:latin typeface="Calibri"/>
              </a:defRPr>
            </a:lvl7pPr>
            <a:lvl8pPr>
              <a:defRPr lang="en-US">
                <a:solidFill>
                  <a:srgbClr val="FFFFFF"/>
                </a:solidFill>
                <a:latin typeface="Calibri"/>
              </a:defRPr>
            </a:lvl8pPr>
            <a:lvl9pPr>
              <a:defRPr lang="en-US">
                <a:solidFill>
                  <a:srgbClr val="FFFFFF"/>
                </a:solidFill>
                <a:latin typeface="Calibri"/>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GB" sz="1800" b="1" i="0" u="none" strike="noStrike" kern="1200" cap="none" spc="0" normalizeH="0" baseline="0" noProof="0" smtClean="0">
                <a:ln w="22225">
                  <a:noFill/>
                  <a:prstDash val="solid"/>
                </a:ln>
                <a:solidFill>
                  <a:schemeClr val="bg1"/>
                </a:solidFill>
                <a:effectLst/>
                <a:uLnTx/>
                <a:uFillTx/>
                <a:latin typeface="+mn-lt" pitchFamily="34" charset="0"/>
                <a:ea typeface="+mn-ea" pitchFamily="34" charset="0"/>
                <a:cs typeface="+mn-cs"/>
              </a:rPr>
              <a:t>education for life                                          www.rimt.ac.in</a:t>
            </a:r>
            <a:endParaRPr kumimoji="0" lang="en-GB" sz="2000" b="1" i="0" u="none" strike="noStrike" kern="1200" cap="none" spc="0" normalizeH="0" baseline="0" noProof="0">
              <a:ln w="22225">
                <a:noFill/>
                <a:prstDash val="solid"/>
              </a:ln>
              <a:solidFill>
                <a:schemeClr val="bg1"/>
              </a:solidFill>
              <a:effectLst/>
              <a:uLnTx/>
              <a:uFillTx/>
              <a:latin typeface="+mn-lt"/>
              <a:ea typeface="+mn-ea"/>
              <a:cs typeface="+mn-cs"/>
            </a:endParaRPr>
          </a:p>
        </p:txBody>
      </p:sp>
      <p:sp>
        <p:nvSpPr>
          <p:cNvPr id="29702" name="Rectangle 5"/>
          <p:cNvSpPr/>
          <p:nvPr/>
        </p:nvSpPr>
        <p:spPr>
          <a:xfrm>
            <a:off x="5715001" y="6324600"/>
            <a:ext cx="3886200" cy="307777"/>
          </a:xfrm>
          <a:prstGeom prst="rect">
            <a:avLst/>
          </a:prstGeom>
        </p:spPr>
        <p:txBody>
          <a:bodyPr wrap="square">
            <a:spAutoFit/>
          </a:bodyPr>
          <a:lstStyle>
            <a:defPPr>
              <a:defRPr lang="en-US"/>
            </a:defPPr>
            <a:lvl1pPr marL="0" indent="0" algn="l" defTabSz="914400" rtl="0" eaLnBrk="0" fontAlgn="base" hangingPunct="0">
              <a:lnSpc>
                <a:spcPct val="100000"/>
              </a:lnSpc>
              <a:spcBef>
                <a:spcPct val="0"/>
              </a:spcBef>
              <a:spcAft>
                <a:spcPct val="0"/>
              </a:spcAft>
              <a:buClrTx/>
              <a:buSzTx/>
              <a:buFontTx/>
              <a:buNone/>
              <a:defRPr kumimoji="0" sz="1800" b="1" i="0" u="none" baseline="0">
                <a:solidFill>
                  <a:schemeClr val="tx1"/>
                </a:solidFill>
                <a:effectLst/>
                <a:latin typeface="Times New Roman" pitchFamily="18" charset="0"/>
              </a:defRPr>
            </a:lvl1pPr>
            <a:lvl2pPr marL="457200" indent="0" algn="l" defTabSz="914400" rtl="0" eaLnBrk="0" fontAlgn="base" hangingPunct="0">
              <a:lnSpc>
                <a:spcPct val="100000"/>
              </a:lnSpc>
              <a:spcBef>
                <a:spcPct val="0"/>
              </a:spcBef>
              <a:spcAft>
                <a:spcPct val="0"/>
              </a:spcAft>
              <a:buClrTx/>
              <a:buSzTx/>
              <a:buFontTx/>
              <a:buNone/>
              <a:defRPr kumimoji="0" sz="1800" b="1" i="0" u="none" baseline="0">
                <a:solidFill>
                  <a:schemeClr val="tx1"/>
                </a:solidFill>
                <a:effectLst/>
                <a:latin typeface="Times New Roman" pitchFamily="18" charset="0"/>
              </a:defRPr>
            </a:lvl2pPr>
            <a:lvl3pPr marL="914400" indent="0" algn="l" defTabSz="914400" rtl="0" eaLnBrk="0" fontAlgn="base" hangingPunct="0">
              <a:lnSpc>
                <a:spcPct val="100000"/>
              </a:lnSpc>
              <a:spcBef>
                <a:spcPct val="0"/>
              </a:spcBef>
              <a:spcAft>
                <a:spcPct val="0"/>
              </a:spcAft>
              <a:buClrTx/>
              <a:buSzTx/>
              <a:buFontTx/>
              <a:buNone/>
              <a:defRPr kumimoji="0" sz="1800" b="1" i="0" u="none" baseline="0">
                <a:solidFill>
                  <a:schemeClr val="tx1"/>
                </a:solidFill>
                <a:effectLst/>
                <a:latin typeface="Times New Roman" pitchFamily="18" charset="0"/>
              </a:defRPr>
            </a:lvl3pPr>
            <a:lvl4pPr marL="1371600" indent="0" algn="l" defTabSz="914400" rtl="0" eaLnBrk="0" fontAlgn="base" hangingPunct="0">
              <a:lnSpc>
                <a:spcPct val="100000"/>
              </a:lnSpc>
              <a:spcBef>
                <a:spcPct val="0"/>
              </a:spcBef>
              <a:spcAft>
                <a:spcPct val="0"/>
              </a:spcAft>
              <a:buClrTx/>
              <a:buSzTx/>
              <a:buFontTx/>
              <a:buNone/>
              <a:defRPr kumimoji="0" sz="1800" b="1" i="0" u="none" baseline="0">
                <a:solidFill>
                  <a:schemeClr val="tx1"/>
                </a:solidFill>
                <a:effectLst/>
                <a:latin typeface="Times New Roman" pitchFamily="18" charset="0"/>
              </a:defRPr>
            </a:lvl4pPr>
            <a:lvl5pPr marL="1828800" indent="0" algn="l" defTabSz="914400" rtl="0" eaLnBrk="0" fontAlgn="base" hangingPunct="0">
              <a:lnSpc>
                <a:spcPct val="100000"/>
              </a:lnSpc>
              <a:spcBef>
                <a:spcPct val="0"/>
              </a:spcBef>
              <a:spcAft>
                <a:spcPct val="0"/>
              </a:spcAft>
              <a:buClrTx/>
              <a:buSzTx/>
              <a:buFontTx/>
              <a:buNone/>
              <a:defRPr kumimoji="0" sz="1800" b="1" i="0" u="none" baseline="0">
                <a:solidFill>
                  <a:schemeClr val="tx1"/>
                </a:solidFill>
                <a:effectLst/>
                <a:latin typeface="Times New Roman" pitchFamily="18" charset="0"/>
              </a:defRPr>
            </a:lvl5pPr>
          </a:lstStyle>
          <a:p>
            <a:pPr marL="0" marR="0" lvl="0" indent="0" algn="l" defTabSz="91440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dirty="0" smtClean="0">
                <a:ln>
                  <a:noFill/>
                </a:ln>
                <a:solidFill>
                  <a:schemeClr val="tx1"/>
                </a:solidFill>
                <a:effectLst/>
                <a:uLnTx/>
                <a:uFillTx/>
                <a:latin typeface="+mn-lt" pitchFamily="34" charset="0"/>
                <a:ea typeface="+mn-ea" pitchFamily="34" charset="0"/>
                <a:cs typeface="+mn-cs"/>
              </a:rPr>
              <a:t>Department of </a:t>
            </a:r>
            <a:r>
              <a:rPr kumimoji="0" lang="en-US" sz="1400" b="1" i="0" u="none" strike="noStrike" kern="1200" cap="none" spc="0" normalizeH="0" baseline="0" noProof="0" dirty="0" smtClean="0">
                <a:ln>
                  <a:noFill/>
                </a:ln>
                <a:solidFill>
                  <a:schemeClr val="tx1"/>
                </a:solidFill>
                <a:effectLst/>
                <a:uLnTx/>
                <a:uFillTx/>
                <a:latin typeface="+mn-lt" pitchFamily="34" charset="0"/>
                <a:ea typeface="+mn-ea" pitchFamily="34" charset="0"/>
                <a:cs typeface="+mn-cs"/>
              </a:rPr>
              <a:t>Applied Sciences</a:t>
            </a:r>
            <a:endParaRPr kumimoji="0" lang="en-US" sz="1400" b="1"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dur="500" fill="hold" nodeType="clickEffect">
                                  <p:stCondLst>
                                    <p:cond delay="0"/>
                                  </p:stCondLst>
                                  <p:childTnLst>
                                    <p:set>
                                      <p:cBhvr>
                                        <p:cTn id="6" dur="1" fill="hold">
                                          <p:stCondLst>
                                            <p:cond delay="0"/>
                                          </p:stCondLst>
                                        </p:cTn>
                                        <p:tgtEl>
                                          <p:spTgt spid="29699">
                                            <p:txEl>
                                              <p:pRg st="2" end="2"/>
                                            </p:txEl>
                                          </p:spTgt>
                                        </p:tgtEl>
                                        <p:attrNameLst>
                                          <p:attrName>style.visibility</p:attrName>
                                        </p:attrNameLst>
                                      </p:cBhvr>
                                      <p:to>
                                        <p:strVal val="visible"/>
                                      </p:to>
                                    </p:set>
                                    <p:anim calcmode="lin" valueType="num">
                                      <p:cBhvr additive="base">
                                        <p:cTn id="7" dur="500" fill="hold"/>
                                        <p:tgtEl>
                                          <p:spTgt spid="29699">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9699">
                                            <p:txEl>
                                              <p:pRg st="2" end="2"/>
                                            </p:txEl>
                                          </p:spTgt>
                                        </p:tgtEl>
                                        <p:attrNameLst>
                                          <p:attrName>ppt_y</p:attrName>
                                        </p:attrNameLst>
                                      </p:cBhvr>
                                      <p:tavLst>
                                        <p:tav tm="0">
                                          <p:val>
                                            <p:strVal val="1+#ppt_h/2"/>
                                          </p:val>
                                        </p:tav>
                                        <p:tav tm="100000">
                                          <p:val>
                                            <p:strVal val="#ppt_y"/>
                                          </p:val>
                                        </p:tav>
                                      </p:tavLst>
                                    </p:anim>
                                  </p:childTnLst>
                                </p:cTn>
                              </p:par>
                              <p:par>
                                <p:cTn id="9" presetID="2" presetClass="entr" presetSubtype="4" dur="500" fill="hold" nodeType="withEffect">
                                  <p:stCondLst>
                                    <p:cond delay="0"/>
                                  </p:stCondLst>
                                  <p:childTnLst>
                                    <p:set>
                                      <p:cBhvr>
                                        <p:cTn id="10" dur="1" fill="hold">
                                          <p:stCondLst>
                                            <p:cond delay="0"/>
                                          </p:stCondLst>
                                        </p:cTn>
                                        <p:tgtEl>
                                          <p:spTgt spid="29699">
                                            <p:txEl>
                                              <p:pRg st="3" end="3"/>
                                            </p:txEl>
                                          </p:spTgt>
                                        </p:tgtEl>
                                        <p:attrNameLst>
                                          <p:attrName>style.visibility</p:attrName>
                                        </p:attrNameLst>
                                      </p:cBhvr>
                                      <p:to>
                                        <p:strVal val="visible"/>
                                      </p:to>
                                    </p:set>
                                    <p:anim calcmode="lin" valueType="num">
                                      <p:cBhvr additive="base">
                                        <p:cTn id="11" dur="500" fill="hold"/>
                                        <p:tgtEl>
                                          <p:spTgt spid="29699">
                                            <p:txEl>
                                              <p:pRg st="3" end="3"/>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29699">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3" fill="hold" nodeType="clickPar">
                      <p:stCondLst>
                        <p:cond delay="indefinite"/>
                      </p:stCondLst>
                      <p:childTnLst>
                        <p:par>
                          <p:cTn id="14" fill="hold" nodeType="withGroup">
                            <p:stCondLst>
                              <p:cond delay="0"/>
                            </p:stCondLst>
                            <p:childTnLst>
                              <p:par>
                                <p:cTn id="15" presetID="2" presetClass="entr" presetSubtype="4" dur="500" fill="hold" nodeType="clickEffect">
                                  <p:stCondLst>
                                    <p:cond delay="0"/>
                                  </p:stCondLst>
                                  <p:childTnLst>
                                    <p:set>
                                      <p:cBhvr>
                                        <p:cTn id="16" dur="1" fill="hold">
                                          <p:stCondLst>
                                            <p:cond delay="0"/>
                                          </p:stCondLst>
                                        </p:cTn>
                                        <p:tgtEl>
                                          <p:spTgt spid="29699">
                                            <p:txEl>
                                              <p:pRg st="4" end="4"/>
                                            </p:txEl>
                                          </p:spTgt>
                                        </p:tgtEl>
                                        <p:attrNameLst>
                                          <p:attrName>style.visibility</p:attrName>
                                        </p:attrNameLst>
                                      </p:cBhvr>
                                      <p:to>
                                        <p:strVal val="visible"/>
                                      </p:to>
                                    </p:set>
                                    <p:anim calcmode="lin" valueType="num">
                                      <p:cBhvr additive="base">
                                        <p:cTn id="17" dur="500" fill="hold"/>
                                        <p:tgtEl>
                                          <p:spTgt spid="29699">
                                            <p:txEl>
                                              <p:pRg st="4" end="4"/>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29699">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a:xfrm>
            <a:off x="457200" y="274638"/>
            <a:ext cx="8229600" cy="1143000"/>
          </a:xfrm>
          <a:noFill/>
          <a:ln>
            <a:miter lim="800000"/>
          </a:ln>
        </p:spPr>
        <p:txBody>
          <a:bodyPr wrap="square" lIns="91440" tIns="45720" rIns="91440" bIns="45720" anchor="ctr" anchorCtr="0"/>
          <a:lstStyle>
            <a:lvl1pPr marL="0" indent="0" algn="ctr" defTabSz="914400" rtl="0" eaLnBrk="1" fontAlgn="base" latinLnBrk="0" hangingPunct="1">
              <a:lnSpc>
                <a:spcPct val="100000"/>
              </a:lnSpc>
              <a:spcBef>
                <a:spcPct val="0"/>
              </a:spcBef>
              <a:spcAft>
                <a:spcPct val="0"/>
              </a:spcAft>
              <a:buClrTx/>
              <a:buSzTx/>
              <a:buFontTx/>
              <a:buNone/>
              <a:defRPr kumimoji="0" lang="en-US" altLang="en-US" sz="4400" b="0" i="0" u="none" kern="1200" baseline="0">
                <a:solidFill>
                  <a:schemeClr val="tx1"/>
                </a:solidFill>
                <a:latin typeface="Calibri" pitchFamily="34" charset="0"/>
                <a:ea typeface="+mj-ea"/>
                <a:cs typeface="+mj-cs"/>
              </a:defRPr>
            </a:lvl1pPr>
          </a:lstStyle>
          <a:p>
            <a:pPr lvl="0"/>
            <a:r>
              <a:t>Example Circuit</a:t>
            </a:r>
          </a:p>
        </p:txBody>
      </p:sp>
      <p:sp>
        <p:nvSpPr>
          <p:cNvPr id="30723" name="Content Placeholder 2"/>
          <p:cNvSpPr>
            <a:spLocks noGrp="1"/>
          </p:cNvSpPr>
          <p:nvPr>
            <p:ph idx="1"/>
          </p:nvPr>
        </p:nvSpPr>
        <p:spPr>
          <a:xfrm>
            <a:off x="457200" y="1600200"/>
            <a:ext cx="8229600" cy="4525963"/>
          </a:xfrm>
          <a:noFill/>
          <a:ln>
            <a:miter lim="800000"/>
          </a:ln>
        </p:spPr>
        <p:txBody>
          <a:bodyPr wrap="square" lIns="91440" tIns="45720" rIns="91440" bIns="45720" anchor="t" anchorCtr="0"/>
          <a:lstStyle>
            <a:lvl1pPr marL="342900" indent="-342900" algn="l" defTabSz="914400" rtl="0" eaLnBrk="1" fontAlgn="base" latinLnBrk="0" hangingPunct="1">
              <a:lnSpc>
                <a:spcPct val="100000"/>
              </a:lnSpc>
              <a:spcBef>
                <a:spcPct val="20000"/>
              </a:spcBef>
              <a:spcAft>
                <a:spcPct val="0"/>
              </a:spcAft>
              <a:buClrTx/>
              <a:buSzTx/>
              <a:buFont typeface="Arial" pitchFamily="34" charset="0"/>
              <a:buChar char="•"/>
              <a:defRPr kumimoji="0" lang="en-US" altLang="en-US" sz="3200" b="0" i="0" u="none" kern="1200" baseline="0">
                <a:solidFill>
                  <a:schemeClr val="tx1"/>
                </a:solidFill>
                <a:effectLst/>
                <a:latin typeface="+mn-lt"/>
                <a:ea typeface="+mn-ea"/>
                <a:cs typeface="+mn-cs"/>
              </a:defRPr>
            </a:lvl1pPr>
            <a:lvl2pPr marL="742950" indent="-285750" algn="l" defTabSz="914400" rtl="0" eaLnBrk="1" fontAlgn="base" latinLnBrk="0" hangingPunct="1">
              <a:lnSpc>
                <a:spcPct val="100000"/>
              </a:lnSpc>
              <a:spcBef>
                <a:spcPct val="20000"/>
              </a:spcBef>
              <a:spcAft>
                <a:spcPct val="0"/>
              </a:spcAft>
              <a:buClrTx/>
              <a:buSzTx/>
              <a:buFont typeface="Arial" pitchFamily="34" charset="0"/>
              <a:buChar char="–"/>
              <a:defRPr kumimoji="0" lang="en-US" altLang="en-US" sz="2800" b="0" i="0" u="none" kern="1200" baseline="0">
                <a:solidFill>
                  <a:schemeClr val="tx1"/>
                </a:solidFill>
                <a:effectLst/>
                <a:latin typeface="+mn-lt"/>
                <a:ea typeface="+mn-ea"/>
                <a:cs typeface="+mn-cs"/>
              </a:defRPr>
            </a:lvl2pPr>
            <a:lvl3pPr marL="1143000" indent="-228600" algn="l" defTabSz="914400" rtl="0" eaLnBrk="1" fontAlgn="base" latinLnBrk="0" hangingPunct="1">
              <a:lnSpc>
                <a:spcPct val="100000"/>
              </a:lnSpc>
              <a:spcBef>
                <a:spcPct val="20000"/>
              </a:spcBef>
              <a:spcAft>
                <a:spcPct val="0"/>
              </a:spcAft>
              <a:buClrTx/>
              <a:buSzTx/>
              <a:buFont typeface="Arial" pitchFamily="34" charset="0"/>
              <a:buChar char="•"/>
              <a:defRPr kumimoji="0" lang="en-US" altLang="en-US" sz="2400" b="0" i="0" u="none" kern="1200" baseline="0">
                <a:solidFill>
                  <a:schemeClr val="tx1"/>
                </a:solidFill>
                <a:effectLst/>
                <a:latin typeface="+mn-lt"/>
                <a:ea typeface="+mn-ea"/>
                <a:cs typeface="+mn-cs"/>
              </a:defRPr>
            </a:lvl3pPr>
            <a:lvl4pPr marL="1600200" indent="-228600" algn="l" defTabSz="914400" rtl="0" eaLnBrk="1" fontAlgn="base" latinLnBrk="0" hangingPunct="1">
              <a:lnSpc>
                <a:spcPct val="100000"/>
              </a:lnSpc>
              <a:spcBef>
                <a:spcPct val="20000"/>
              </a:spcBef>
              <a:spcAft>
                <a:spcPct val="0"/>
              </a:spcAft>
              <a:buClrTx/>
              <a:buSzTx/>
              <a:buFont typeface="Arial" pitchFamily="34" charset="0"/>
              <a:buChar char="–"/>
              <a:defRPr kumimoji="0" lang="en-US" altLang="en-US" sz="2000" b="0" i="0" u="none" kern="1200" baseline="0">
                <a:solidFill>
                  <a:schemeClr val="tx1"/>
                </a:solidFill>
                <a:effectLst/>
                <a:latin typeface="+mn-lt"/>
                <a:ea typeface="+mn-ea"/>
                <a:cs typeface="+mn-cs"/>
              </a:defRPr>
            </a:lvl4pPr>
            <a:lvl5pPr marL="2057400" indent="-228600" algn="l" defTabSz="914400" rtl="0" eaLnBrk="1" fontAlgn="base" latinLnBrk="0" hangingPunct="1">
              <a:lnSpc>
                <a:spcPct val="100000"/>
              </a:lnSpc>
              <a:spcBef>
                <a:spcPct val="20000"/>
              </a:spcBef>
              <a:spcAft>
                <a:spcPct val="0"/>
              </a:spcAft>
              <a:buClrTx/>
              <a:buSzTx/>
              <a:buFont typeface="Arial" pitchFamily="34" charset="0"/>
              <a:buChar char="»"/>
              <a:defRPr kumimoji="0" lang="en-US" altLang="en-US" sz="2000" b="0" i="0" u="none" kern="1200" baseline="0">
                <a:solidFill>
                  <a:schemeClr val="tx1"/>
                </a:solidFill>
                <a:effectLst/>
                <a:latin typeface="+mn-lt"/>
                <a:ea typeface="+mn-ea"/>
                <a:cs typeface="+mn-cs"/>
              </a:defRPr>
            </a:lvl5pPr>
            <a:lvl6pPr marL="2514600" indent="-228600" algn="l" defTabSz="914400" rtl="0" eaLnBrk="1" latinLnBrk="0" hangingPunct="1">
              <a:spcBef>
                <a:spcPct val="20000"/>
              </a:spcBef>
              <a:buFont typeface="Arial" pitchFamily="34" charset="0"/>
              <a:buChar char="•"/>
              <a:defRPr lang="en-US"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en-US"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en-US"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en-US" altLang="en-US" sz="2000" kern="1200">
                <a:solidFill>
                  <a:schemeClr val="tx1"/>
                </a:solidFill>
                <a:latin typeface="+mn-lt"/>
                <a:ea typeface="+mn-ea"/>
                <a:cs typeface="+mn-cs"/>
              </a:defRPr>
            </a:lvl9pPr>
          </a:lstStyle>
          <a:p>
            <a:pPr lvl="0"/>
            <a:r>
              <a:rPr lang="en-US" altLang="en-US"/>
              <a:t>But from the 2</a:t>
            </a:r>
            <a:r>
              <a:rPr lang="en-US" altLang="en-US" baseline="30000"/>
              <a:t>nd</a:t>
            </a:r>
            <a:r>
              <a:rPr lang="en-US" altLang="en-US"/>
              <a:t> KVL equation,  I</a:t>
            </a:r>
            <a:r>
              <a:rPr lang="en-US" altLang="en-US" baseline="-25000"/>
              <a:t>2</a:t>
            </a:r>
            <a:r>
              <a:rPr lang="en-US" altLang="en-US"/>
              <a:t> = 1.25∙I</a:t>
            </a:r>
            <a:r>
              <a:rPr lang="en-US" altLang="en-US" baseline="-25000"/>
              <a:t>3</a:t>
            </a:r>
            <a:endParaRPr lang="en-US" altLang="en-US"/>
          </a:p>
          <a:p>
            <a:pPr lvl="0"/>
            <a:r>
              <a:rPr lang="en-US" altLang="en-US"/>
              <a:t>Substituting into 1</a:t>
            </a:r>
            <a:r>
              <a:rPr lang="en-US" altLang="en-US" baseline="30000"/>
              <a:t>st</a:t>
            </a:r>
            <a:r>
              <a:rPr lang="en-US" altLang="en-US"/>
              <a:t> KVL equation:</a:t>
            </a:r>
          </a:p>
          <a:p>
            <a:pPr lvl="0">
              <a:buFontTx/>
              <a:buNone/>
            </a:pPr>
            <a:r>
              <a:rPr lang="en-US" altLang="en-US"/>
              <a:t>   (1.25 ∙ I</a:t>
            </a:r>
            <a:r>
              <a:rPr lang="en-US" altLang="en-US" baseline="-25000"/>
              <a:t>3</a:t>
            </a:r>
            <a:r>
              <a:rPr lang="en-US" altLang="en-US"/>
              <a:t>)∙18 </a:t>
            </a:r>
            <a:r>
              <a:rPr lang="el-GR" altLang="en-US"/>
              <a:t>Ω</a:t>
            </a:r>
            <a:r>
              <a:rPr lang="en-US" altLang="en-US"/>
              <a:t> +  I</a:t>
            </a:r>
            <a:r>
              <a:rPr lang="en-US" altLang="en-US" baseline="-25000"/>
              <a:t>3 </a:t>
            </a:r>
            <a:r>
              <a:rPr lang="en-US" altLang="en-US"/>
              <a:t>∙ 10 </a:t>
            </a:r>
            <a:r>
              <a:rPr lang="el-GR" altLang="en-US"/>
              <a:t>Ω</a:t>
            </a:r>
            <a:r>
              <a:rPr lang="en-US" altLang="en-US"/>
              <a:t> = 50 volts</a:t>
            </a:r>
          </a:p>
          <a:p>
            <a:pPr lvl="0">
              <a:buFontTx/>
              <a:buNone/>
            </a:pPr>
            <a:r>
              <a:rPr lang="en-US" altLang="en-US"/>
              <a:t>   Or:  I</a:t>
            </a:r>
            <a:r>
              <a:rPr lang="en-US" altLang="en-US" baseline="-25000"/>
              <a:t>3 </a:t>
            </a:r>
            <a:r>
              <a:rPr lang="en-US" altLang="en-US"/>
              <a:t>∙ 22.5 </a:t>
            </a:r>
            <a:r>
              <a:rPr lang="el-GR" altLang="en-US"/>
              <a:t>Ω</a:t>
            </a:r>
            <a:r>
              <a:rPr lang="en-US" altLang="en-US"/>
              <a:t> +  I</a:t>
            </a:r>
            <a:r>
              <a:rPr lang="en-US" altLang="en-US" baseline="-25000"/>
              <a:t>3 </a:t>
            </a:r>
            <a:r>
              <a:rPr lang="en-US" altLang="en-US"/>
              <a:t>∙ 10 </a:t>
            </a:r>
            <a:r>
              <a:rPr lang="el-GR" altLang="en-US"/>
              <a:t>Ω</a:t>
            </a:r>
            <a:r>
              <a:rPr lang="en-US" altLang="en-US"/>
              <a:t> = 50 volts</a:t>
            </a:r>
          </a:p>
          <a:p>
            <a:pPr lvl="0">
              <a:buFontTx/>
              <a:buNone/>
            </a:pPr>
            <a:r>
              <a:rPr lang="en-US" altLang="en-US"/>
              <a:t>   Or:  I</a:t>
            </a:r>
            <a:r>
              <a:rPr lang="en-US" altLang="en-US" baseline="-25000"/>
              <a:t>3</a:t>
            </a:r>
            <a:r>
              <a:rPr lang="en-US" altLang="en-US"/>
              <a:t>∙ 32.5 </a:t>
            </a:r>
            <a:r>
              <a:rPr lang="el-GR" altLang="en-US"/>
              <a:t>Ω</a:t>
            </a:r>
            <a:r>
              <a:rPr lang="en-US" altLang="en-US"/>
              <a:t> = 50 volts</a:t>
            </a:r>
          </a:p>
          <a:p>
            <a:pPr lvl="0">
              <a:buFontTx/>
              <a:buNone/>
            </a:pPr>
            <a:r>
              <a:rPr lang="en-US" altLang="en-US"/>
              <a:t>   Or:  I</a:t>
            </a:r>
            <a:r>
              <a:rPr lang="en-US" altLang="en-US" baseline="-25000"/>
              <a:t>3</a:t>
            </a:r>
            <a:r>
              <a:rPr lang="en-US" altLang="en-US"/>
              <a:t> = 50 volts/32.5 </a:t>
            </a:r>
            <a:r>
              <a:rPr lang="el-GR" altLang="en-US"/>
              <a:t>Ω</a:t>
            </a:r>
            <a:endParaRPr lang="en-US" altLang="en-US"/>
          </a:p>
          <a:p>
            <a:pPr lvl="0">
              <a:buFontTx/>
              <a:buNone/>
            </a:pPr>
            <a:r>
              <a:rPr lang="en-US" altLang="en-US"/>
              <a:t>   Or:  I</a:t>
            </a:r>
            <a:r>
              <a:rPr lang="en-US" altLang="en-US" baseline="-25000"/>
              <a:t>3</a:t>
            </a:r>
            <a:r>
              <a:rPr lang="en-US" altLang="en-US"/>
              <a:t> = 1.538 amps</a:t>
            </a:r>
          </a:p>
          <a:p>
            <a:pPr lvl="0"/>
            <a:endParaRPr lang="en-US" altLang="en-US">
              <a:solidFill>
                <a:schemeClr val="accent2"/>
              </a:solidFill>
            </a:endParaRPr>
          </a:p>
          <a:p>
            <a:pPr lvl="0"/>
            <a:endParaRPr lang="en-US" altLang="en-US">
              <a:solidFill>
                <a:schemeClr val="accent2"/>
              </a:solidFill>
            </a:endParaRPr>
          </a:p>
          <a:p>
            <a:pPr lvl="0"/>
            <a:endParaRPr lang="en-US" altLang="en-US"/>
          </a:p>
        </p:txBody>
      </p:sp>
      <p:pic>
        <p:nvPicPr>
          <p:cNvPr id="30724" name="Picture 2" descr="RIMT University"/>
          <p:cNvPicPr>
            <a:picLocks noChangeAspect="1"/>
          </p:cNvPicPr>
          <p:nvPr/>
        </p:nvPicPr>
        <p:blipFill>
          <a:blip r:embed="rId2"/>
          <a:stretch>
            <a:fillRect/>
          </a:stretch>
        </p:blipFill>
        <p:spPr>
          <a:xfrm>
            <a:off x="6943725" y="180975"/>
            <a:ext cx="1970088" cy="895350"/>
          </a:xfrm>
          <a:prstGeom prst="rect">
            <a:avLst/>
          </a:prstGeom>
          <a:noFill/>
          <a:ln>
            <a:noFill/>
            <a:miter lim="800000"/>
          </a:ln>
        </p:spPr>
      </p:pic>
      <p:sp>
        <p:nvSpPr>
          <p:cNvPr id="30725" name="Rectangle 4">
            <a:extLst>
              <a:ext uri="{FF2B5EF4-FFF2-40B4-BE49-F238E27FC236}"/>
            </a:extLst>
          </p:cNvPr>
          <p:cNvSpPr/>
          <p:nvPr/>
        </p:nvSpPr>
        <p:spPr>
          <a:xfrm>
            <a:off x="7713" y="6392862"/>
            <a:ext cx="5707287"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indent="0" algn="l" defTabSz="914400" rtl="0" eaLnBrk="0" fontAlgn="base" hangingPunct="0">
              <a:lnSpc>
                <a:spcPct val="100000"/>
              </a:lnSpc>
              <a:spcBef>
                <a:spcPct val="0"/>
              </a:spcBef>
              <a:spcAft>
                <a:spcPct val="0"/>
              </a:spcAft>
              <a:buClrTx/>
              <a:buSzTx/>
              <a:buFontTx/>
              <a:buNone/>
              <a:defRPr kumimoji="0" sz="1800" b="1" i="0" u="none" baseline="0">
                <a:solidFill>
                  <a:srgbClr val="FFFFFF"/>
                </a:solidFill>
                <a:effectLst/>
                <a:latin typeface="Calibri"/>
              </a:defRPr>
            </a:lvl1pPr>
            <a:lvl2pPr marL="457200" indent="0" algn="l" defTabSz="914400" rtl="0" eaLnBrk="0" fontAlgn="base" hangingPunct="0">
              <a:lnSpc>
                <a:spcPct val="100000"/>
              </a:lnSpc>
              <a:spcBef>
                <a:spcPct val="0"/>
              </a:spcBef>
              <a:spcAft>
                <a:spcPct val="0"/>
              </a:spcAft>
              <a:buClrTx/>
              <a:buSzTx/>
              <a:buFontTx/>
              <a:buNone/>
              <a:defRPr kumimoji="0" sz="1800" b="1" i="0" u="none" baseline="0">
                <a:solidFill>
                  <a:srgbClr val="FFFFFF"/>
                </a:solidFill>
                <a:effectLst/>
                <a:latin typeface="Calibri"/>
              </a:defRPr>
            </a:lvl2pPr>
            <a:lvl3pPr marL="914400" indent="0" algn="l" defTabSz="914400" rtl="0" eaLnBrk="0" fontAlgn="base" hangingPunct="0">
              <a:lnSpc>
                <a:spcPct val="100000"/>
              </a:lnSpc>
              <a:spcBef>
                <a:spcPct val="0"/>
              </a:spcBef>
              <a:spcAft>
                <a:spcPct val="0"/>
              </a:spcAft>
              <a:buClrTx/>
              <a:buSzTx/>
              <a:buFontTx/>
              <a:buNone/>
              <a:defRPr kumimoji="0" sz="1800" b="1" i="0" u="none" baseline="0">
                <a:solidFill>
                  <a:srgbClr val="FFFFFF"/>
                </a:solidFill>
                <a:effectLst/>
                <a:latin typeface="Calibri"/>
              </a:defRPr>
            </a:lvl3pPr>
            <a:lvl4pPr marL="1371600" indent="0" algn="l" defTabSz="914400" rtl="0" eaLnBrk="0" fontAlgn="base" hangingPunct="0">
              <a:lnSpc>
                <a:spcPct val="100000"/>
              </a:lnSpc>
              <a:spcBef>
                <a:spcPct val="0"/>
              </a:spcBef>
              <a:spcAft>
                <a:spcPct val="0"/>
              </a:spcAft>
              <a:buClrTx/>
              <a:buSzTx/>
              <a:buFontTx/>
              <a:buNone/>
              <a:defRPr kumimoji="0" sz="1800" b="1" i="0" u="none" baseline="0">
                <a:solidFill>
                  <a:srgbClr val="FFFFFF"/>
                </a:solidFill>
                <a:effectLst/>
                <a:latin typeface="Calibri"/>
              </a:defRPr>
            </a:lvl4pPr>
            <a:lvl5pPr marL="1828800" indent="0" algn="l" defTabSz="914400" rtl="0" eaLnBrk="0" fontAlgn="base" hangingPunct="0">
              <a:lnSpc>
                <a:spcPct val="100000"/>
              </a:lnSpc>
              <a:spcBef>
                <a:spcPct val="0"/>
              </a:spcBef>
              <a:spcAft>
                <a:spcPct val="0"/>
              </a:spcAft>
              <a:buClrTx/>
              <a:buSzTx/>
              <a:buFontTx/>
              <a:buNone/>
              <a:defRPr kumimoji="0" sz="1800" b="1" i="0" u="none" baseline="0">
                <a:solidFill>
                  <a:srgbClr val="FFFFFF"/>
                </a:solidFill>
                <a:effectLst/>
                <a:latin typeface="Calibri"/>
              </a:defRPr>
            </a:lvl5pPr>
            <a:lvl6pPr>
              <a:defRPr lang="en-US">
                <a:solidFill>
                  <a:srgbClr val="FFFFFF"/>
                </a:solidFill>
                <a:latin typeface="Calibri"/>
              </a:defRPr>
            </a:lvl6pPr>
            <a:lvl7pPr>
              <a:defRPr lang="en-US">
                <a:solidFill>
                  <a:srgbClr val="FFFFFF"/>
                </a:solidFill>
                <a:latin typeface="Calibri"/>
              </a:defRPr>
            </a:lvl7pPr>
            <a:lvl8pPr>
              <a:defRPr lang="en-US">
                <a:solidFill>
                  <a:srgbClr val="FFFFFF"/>
                </a:solidFill>
                <a:latin typeface="Calibri"/>
              </a:defRPr>
            </a:lvl8pPr>
            <a:lvl9pPr>
              <a:defRPr lang="en-US">
                <a:solidFill>
                  <a:srgbClr val="FFFFFF"/>
                </a:solidFill>
                <a:latin typeface="Calibri"/>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GB" sz="1800" b="1" i="0" u="none" strike="noStrike" kern="1200" cap="none" spc="0" normalizeH="0" baseline="0" noProof="0" smtClean="0">
                <a:ln w="22225">
                  <a:noFill/>
                  <a:prstDash val="solid"/>
                </a:ln>
                <a:solidFill>
                  <a:schemeClr val="bg1"/>
                </a:solidFill>
                <a:effectLst/>
                <a:uLnTx/>
                <a:uFillTx/>
                <a:latin typeface="+mn-lt" pitchFamily="34" charset="0"/>
                <a:ea typeface="+mn-ea" pitchFamily="34" charset="0"/>
                <a:cs typeface="+mn-cs"/>
              </a:rPr>
              <a:t>education for life                                          www.rimt.ac.in</a:t>
            </a:r>
            <a:endParaRPr kumimoji="0" lang="en-GB" sz="2000" b="1" i="0" u="none" strike="noStrike" kern="1200" cap="none" spc="0" normalizeH="0" baseline="0" noProof="0">
              <a:ln w="22225">
                <a:noFill/>
                <a:prstDash val="solid"/>
              </a:ln>
              <a:solidFill>
                <a:schemeClr val="bg1"/>
              </a:solidFill>
              <a:effectLst/>
              <a:uLnTx/>
              <a:uFillTx/>
              <a:latin typeface="+mn-lt"/>
              <a:ea typeface="+mn-ea"/>
              <a:cs typeface="+mn-cs"/>
            </a:endParaRPr>
          </a:p>
        </p:txBody>
      </p:sp>
      <p:sp>
        <p:nvSpPr>
          <p:cNvPr id="30726" name="Rectangle 5"/>
          <p:cNvSpPr/>
          <p:nvPr/>
        </p:nvSpPr>
        <p:spPr>
          <a:xfrm>
            <a:off x="5715001" y="6324600"/>
            <a:ext cx="3886200" cy="307777"/>
          </a:xfrm>
          <a:prstGeom prst="rect">
            <a:avLst/>
          </a:prstGeom>
        </p:spPr>
        <p:txBody>
          <a:bodyPr wrap="square">
            <a:spAutoFit/>
          </a:bodyPr>
          <a:lstStyle>
            <a:defPPr>
              <a:defRPr lang="en-US"/>
            </a:defPPr>
            <a:lvl1pPr marL="0" indent="0" algn="l" defTabSz="914400" rtl="0" eaLnBrk="0" fontAlgn="base" hangingPunct="0">
              <a:lnSpc>
                <a:spcPct val="100000"/>
              </a:lnSpc>
              <a:spcBef>
                <a:spcPct val="0"/>
              </a:spcBef>
              <a:spcAft>
                <a:spcPct val="0"/>
              </a:spcAft>
              <a:buClrTx/>
              <a:buSzTx/>
              <a:buFontTx/>
              <a:buNone/>
              <a:defRPr kumimoji="0" sz="1800" b="1" i="0" u="none" baseline="0">
                <a:solidFill>
                  <a:schemeClr val="tx1"/>
                </a:solidFill>
                <a:effectLst/>
                <a:latin typeface="Times New Roman" pitchFamily="18" charset="0"/>
              </a:defRPr>
            </a:lvl1pPr>
            <a:lvl2pPr marL="457200" indent="0" algn="l" defTabSz="914400" rtl="0" eaLnBrk="0" fontAlgn="base" hangingPunct="0">
              <a:lnSpc>
                <a:spcPct val="100000"/>
              </a:lnSpc>
              <a:spcBef>
                <a:spcPct val="0"/>
              </a:spcBef>
              <a:spcAft>
                <a:spcPct val="0"/>
              </a:spcAft>
              <a:buClrTx/>
              <a:buSzTx/>
              <a:buFontTx/>
              <a:buNone/>
              <a:defRPr kumimoji="0" sz="1800" b="1" i="0" u="none" baseline="0">
                <a:solidFill>
                  <a:schemeClr val="tx1"/>
                </a:solidFill>
                <a:effectLst/>
                <a:latin typeface="Times New Roman" pitchFamily="18" charset="0"/>
              </a:defRPr>
            </a:lvl2pPr>
            <a:lvl3pPr marL="914400" indent="0" algn="l" defTabSz="914400" rtl="0" eaLnBrk="0" fontAlgn="base" hangingPunct="0">
              <a:lnSpc>
                <a:spcPct val="100000"/>
              </a:lnSpc>
              <a:spcBef>
                <a:spcPct val="0"/>
              </a:spcBef>
              <a:spcAft>
                <a:spcPct val="0"/>
              </a:spcAft>
              <a:buClrTx/>
              <a:buSzTx/>
              <a:buFontTx/>
              <a:buNone/>
              <a:defRPr kumimoji="0" sz="1800" b="1" i="0" u="none" baseline="0">
                <a:solidFill>
                  <a:schemeClr val="tx1"/>
                </a:solidFill>
                <a:effectLst/>
                <a:latin typeface="Times New Roman" pitchFamily="18" charset="0"/>
              </a:defRPr>
            </a:lvl3pPr>
            <a:lvl4pPr marL="1371600" indent="0" algn="l" defTabSz="914400" rtl="0" eaLnBrk="0" fontAlgn="base" hangingPunct="0">
              <a:lnSpc>
                <a:spcPct val="100000"/>
              </a:lnSpc>
              <a:spcBef>
                <a:spcPct val="0"/>
              </a:spcBef>
              <a:spcAft>
                <a:spcPct val="0"/>
              </a:spcAft>
              <a:buClrTx/>
              <a:buSzTx/>
              <a:buFontTx/>
              <a:buNone/>
              <a:defRPr kumimoji="0" sz="1800" b="1" i="0" u="none" baseline="0">
                <a:solidFill>
                  <a:schemeClr val="tx1"/>
                </a:solidFill>
                <a:effectLst/>
                <a:latin typeface="Times New Roman" pitchFamily="18" charset="0"/>
              </a:defRPr>
            </a:lvl4pPr>
            <a:lvl5pPr marL="1828800" indent="0" algn="l" defTabSz="914400" rtl="0" eaLnBrk="0" fontAlgn="base" hangingPunct="0">
              <a:lnSpc>
                <a:spcPct val="100000"/>
              </a:lnSpc>
              <a:spcBef>
                <a:spcPct val="0"/>
              </a:spcBef>
              <a:spcAft>
                <a:spcPct val="0"/>
              </a:spcAft>
              <a:buClrTx/>
              <a:buSzTx/>
              <a:buFontTx/>
              <a:buNone/>
              <a:defRPr kumimoji="0" sz="1800" b="1" i="0" u="none" baseline="0">
                <a:solidFill>
                  <a:schemeClr val="tx1"/>
                </a:solidFill>
                <a:effectLst/>
                <a:latin typeface="Times New Roman" pitchFamily="18" charset="0"/>
              </a:defRPr>
            </a:lvl5pPr>
          </a:lstStyle>
          <a:p>
            <a:pPr marL="0" marR="0" lvl="0" indent="0" algn="l" defTabSz="91440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dirty="0" smtClean="0">
                <a:ln>
                  <a:noFill/>
                </a:ln>
                <a:solidFill>
                  <a:schemeClr val="tx1"/>
                </a:solidFill>
                <a:effectLst/>
                <a:uLnTx/>
                <a:uFillTx/>
                <a:latin typeface="+mn-lt" pitchFamily="34" charset="0"/>
                <a:ea typeface="+mn-ea" pitchFamily="34" charset="0"/>
                <a:cs typeface="+mn-cs"/>
              </a:rPr>
              <a:t>Department of </a:t>
            </a:r>
            <a:r>
              <a:rPr kumimoji="0" lang="en-US" sz="1400" b="1" i="0" u="none" strike="noStrike" kern="1200" cap="none" spc="0" normalizeH="0" baseline="0" noProof="0" dirty="0" smtClean="0">
                <a:ln>
                  <a:noFill/>
                </a:ln>
                <a:solidFill>
                  <a:schemeClr val="tx1"/>
                </a:solidFill>
                <a:effectLst/>
                <a:uLnTx/>
                <a:uFillTx/>
                <a:latin typeface="+mn-lt" pitchFamily="34" charset="0"/>
                <a:ea typeface="+mn-ea" pitchFamily="34" charset="0"/>
                <a:cs typeface="+mn-cs"/>
              </a:rPr>
              <a:t>Applied Sciences</a:t>
            </a:r>
            <a:endParaRPr kumimoji="0" lang="en-US" sz="1400" b="1"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dur="500" fill="hold" nodeType="clickEffect">
                                  <p:stCondLst>
                                    <p:cond delay="0"/>
                                  </p:stCondLst>
                                  <p:childTnLst>
                                    <p:set>
                                      <p:cBhvr>
                                        <p:cTn id="6" dur="1" fill="hold">
                                          <p:stCondLst>
                                            <p:cond delay="0"/>
                                          </p:stCondLst>
                                        </p:cTn>
                                        <p:tgtEl>
                                          <p:spTgt spid="30723">
                                            <p:txEl>
                                              <p:pRg st="1" end="1"/>
                                            </p:txEl>
                                          </p:spTgt>
                                        </p:tgtEl>
                                        <p:attrNameLst>
                                          <p:attrName>style.visibility</p:attrName>
                                        </p:attrNameLst>
                                      </p:cBhvr>
                                      <p:to>
                                        <p:strVal val="visible"/>
                                      </p:to>
                                    </p:set>
                                    <p:anim calcmode="lin" valueType="num">
                                      <p:cBhvr additive="base">
                                        <p:cTn id="7" dur="500" fill="hold"/>
                                        <p:tgtEl>
                                          <p:spTgt spid="3072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0723">
                                            <p:txEl>
                                              <p:pRg st="1" end="1"/>
                                            </p:txEl>
                                          </p:spTgt>
                                        </p:tgtEl>
                                        <p:attrNameLst>
                                          <p:attrName>ppt_y</p:attrName>
                                        </p:attrNameLst>
                                      </p:cBhvr>
                                      <p:tavLst>
                                        <p:tav tm="0">
                                          <p:val>
                                            <p:strVal val="1+#ppt_h/2"/>
                                          </p:val>
                                        </p:tav>
                                        <p:tav tm="100000">
                                          <p:val>
                                            <p:strVal val="#ppt_y"/>
                                          </p:val>
                                        </p:tav>
                                      </p:tavLst>
                                    </p:anim>
                                  </p:childTnLst>
                                </p:cTn>
                              </p:par>
                              <p:par>
                                <p:cTn id="9" presetID="2" presetClass="entr" presetSubtype="4" dur="500" fill="hold" nodeType="withEffect">
                                  <p:stCondLst>
                                    <p:cond delay="0"/>
                                  </p:stCondLst>
                                  <p:childTnLst>
                                    <p:set>
                                      <p:cBhvr>
                                        <p:cTn id="10" dur="1" fill="hold">
                                          <p:stCondLst>
                                            <p:cond delay="0"/>
                                          </p:stCondLst>
                                        </p:cTn>
                                        <p:tgtEl>
                                          <p:spTgt spid="30723">
                                            <p:txEl>
                                              <p:pRg st="2" end="2"/>
                                            </p:txEl>
                                          </p:spTgt>
                                        </p:tgtEl>
                                        <p:attrNameLst>
                                          <p:attrName>style.visibility</p:attrName>
                                        </p:attrNameLst>
                                      </p:cBhvr>
                                      <p:to>
                                        <p:strVal val="visible"/>
                                      </p:to>
                                    </p:set>
                                    <p:anim calcmode="lin" valueType="num">
                                      <p:cBhvr additive="base">
                                        <p:cTn id="11" dur="500" fill="hold"/>
                                        <p:tgtEl>
                                          <p:spTgt spid="30723">
                                            <p:txEl>
                                              <p:pRg st="2" end="2"/>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072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3" fill="hold" nodeType="clickPar">
                      <p:stCondLst>
                        <p:cond delay="indefinite"/>
                      </p:stCondLst>
                      <p:childTnLst>
                        <p:par>
                          <p:cTn id="14" fill="hold" nodeType="withGroup">
                            <p:stCondLst>
                              <p:cond delay="0"/>
                            </p:stCondLst>
                            <p:childTnLst>
                              <p:par>
                                <p:cTn id="15" presetID="2" presetClass="entr" presetSubtype="4" dur="500" fill="hold" nodeType="clickEffect">
                                  <p:stCondLst>
                                    <p:cond delay="0"/>
                                  </p:stCondLst>
                                  <p:childTnLst>
                                    <p:set>
                                      <p:cBhvr>
                                        <p:cTn id="16" dur="1" fill="hold">
                                          <p:stCondLst>
                                            <p:cond delay="0"/>
                                          </p:stCondLst>
                                        </p:cTn>
                                        <p:tgtEl>
                                          <p:spTgt spid="30723">
                                            <p:txEl>
                                              <p:pRg st="3" end="3"/>
                                            </p:txEl>
                                          </p:spTgt>
                                        </p:tgtEl>
                                        <p:attrNameLst>
                                          <p:attrName>style.visibility</p:attrName>
                                        </p:attrNameLst>
                                      </p:cBhvr>
                                      <p:to>
                                        <p:strVal val="visible"/>
                                      </p:to>
                                    </p:set>
                                    <p:anim calcmode="lin" valueType="num">
                                      <p:cBhvr additive="base">
                                        <p:cTn id="17" dur="500" fill="hold"/>
                                        <p:tgtEl>
                                          <p:spTgt spid="30723">
                                            <p:txEl>
                                              <p:pRg st="3" end="3"/>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072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9" fill="hold" nodeType="clickPar">
                      <p:stCondLst>
                        <p:cond delay="indefinite"/>
                      </p:stCondLst>
                      <p:childTnLst>
                        <p:par>
                          <p:cTn id="20" fill="hold" nodeType="withGroup">
                            <p:stCondLst>
                              <p:cond delay="0"/>
                            </p:stCondLst>
                            <p:childTnLst>
                              <p:par>
                                <p:cTn id="21" presetID="2" presetClass="entr" presetSubtype="4" dur="500" fill="hold" nodeType="clickEffect">
                                  <p:stCondLst>
                                    <p:cond delay="0"/>
                                  </p:stCondLst>
                                  <p:childTnLst>
                                    <p:set>
                                      <p:cBhvr>
                                        <p:cTn id="22" dur="1" fill="hold">
                                          <p:stCondLst>
                                            <p:cond delay="0"/>
                                          </p:stCondLst>
                                        </p:cTn>
                                        <p:tgtEl>
                                          <p:spTgt spid="30723">
                                            <p:txEl>
                                              <p:pRg st="4" end="4"/>
                                            </p:txEl>
                                          </p:spTgt>
                                        </p:tgtEl>
                                        <p:attrNameLst>
                                          <p:attrName>style.visibility</p:attrName>
                                        </p:attrNameLst>
                                      </p:cBhvr>
                                      <p:to>
                                        <p:strVal val="visible"/>
                                      </p:to>
                                    </p:set>
                                    <p:anim calcmode="lin" valueType="num">
                                      <p:cBhvr additive="base">
                                        <p:cTn id="23" dur="500" fill="hold"/>
                                        <p:tgtEl>
                                          <p:spTgt spid="30723">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072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5" fill="hold" nodeType="clickPar">
                      <p:stCondLst>
                        <p:cond delay="indefinite"/>
                      </p:stCondLst>
                      <p:childTnLst>
                        <p:par>
                          <p:cTn id="26" fill="hold" nodeType="withGroup">
                            <p:stCondLst>
                              <p:cond delay="0"/>
                            </p:stCondLst>
                            <p:childTnLst>
                              <p:par>
                                <p:cTn id="27" presetID="2" presetClass="entr" presetSubtype="4" dur="500" fill="hold" nodeType="clickEffect">
                                  <p:stCondLst>
                                    <p:cond delay="0"/>
                                  </p:stCondLst>
                                  <p:childTnLst>
                                    <p:set>
                                      <p:cBhvr>
                                        <p:cTn id="28" dur="1" fill="hold">
                                          <p:stCondLst>
                                            <p:cond delay="0"/>
                                          </p:stCondLst>
                                        </p:cTn>
                                        <p:tgtEl>
                                          <p:spTgt spid="30723">
                                            <p:txEl>
                                              <p:pRg st="5" end="5"/>
                                            </p:txEl>
                                          </p:spTgt>
                                        </p:tgtEl>
                                        <p:attrNameLst>
                                          <p:attrName>style.visibility</p:attrName>
                                        </p:attrNameLst>
                                      </p:cBhvr>
                                      <p:to>
                                        <p:strVal val="visible"/>
                                      </p:to>
                                    </p:set>
                                    <p:anim calcmode="lin" valueType="num">
                                      <p:cBhvr additive="base">
                                        <p:cTn id="29" dur="500" fill="hold"/>
                                        <p:tgtEl>
                                          <p:spTgt spid="30723">
                                            <p:txEl>
                                              <p:pRg st="5" end="5"/>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072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1" fill="hold" nodeType="clickPar">
                      <p:stCondLst>
                        <p:cond delay="indefinite"/>
                      </p:stCondLst>
                      <p:childTnLst>
                        <p:par>
                          <p:cTn id="32" fill="hold" nodeType="withGroup">
                            <p:stCondLst>
                              <p:cond delay="0"/>
                            </p:stCondLst>
                            <p:childTnLst>
                              <p:par>
                                <p:cTn id="33" presetID="2" presetClass="entr" presetSubtype="4" dur="500" fill="hold" nodeType="clickEffect">
                                  <p:stCondLst>
                                    <p:cond delay="0"/>
                                  </p:stCondLst>
                                  <p:childTnLst>
                                    <p:set>
                                      <p:cBhvr>
                                        <p:cTn id="34" dur="1" fill="hold">
                                          <p:stCondLst>
                                            <p:cond delay="0"/>
                                          </p:stCondLst>
                                        </p:cTn>
                                        <p:tgtEl>
                                          <p:spTgt spid="30723">
                                            <p:txEl>
                                              <p:pRg st="6" end="6"/>
                                            </p:txEl>
                                          </p:spTgt>
                                        </p:tgtEl>
                                        <p:attrNameLst>
                                          <p:attrName>style.visibility</p:attrName>
                                        </p:attrNameLst>
                                      </p:cBhvr>
                                      <p:to>
                                        <p:strVal val="visible"/>
                                      </p:to>
                                    </p:set>
                                    <p:anim calcmode="lin" valueType="num">
                                      <p:cBhvr additive="base">
                                        <p:cTn id="35" dur="500" fill="hold"/>
                                        <p:tgtEl>
                                          <p:spTgt spid="30723">
                                            <p:txEl>
                                              <p:pRg st="6" end="6"/>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3072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a:xfrm>
            <a:off x="457200" y="274638"/>
            <a:ext cx="8229600" cy="1143000"/>
          </a:xfrm>
          <a:noFill/>
          <a:ln>
            <a:miter lim="800000"/>
          </a:ln>
        </p:spPr>
        <p:txBody>
          <a:bodyPr wrap="square" lIns="91440" tIns="45720" rIns="91440" bIns="45720" anchor="ctr" anchorCtr="0"/>
          <a:lstStyle>
            <a:lvl1pPr marL="0" indent="0" algn="ctr" defTabSz="914400" rtl="0" eaLnBrk="1" fontAlgn="base" latinLnBrk="0" hangingPunct="1">
              <a:lnSpc>
                <a:spcPct val="100000"/>
              </a:lnSpc>
              <a:spcBef>
                <a:spcPct val="0"/>
              </a:spcBef>
              <a:spcAft>
                <a:spcPct val="0"/>
              </a:spcAft>
              <a:buClrTx/>
              <a:buSzTx/>
              <a:buFontTx/>
              <a:buNone/>
              <a:defRPr kumimoji="0" lang="en-US" altLang="en-US" sz="4400" b="0" i="0" u="none" kern="1200" baseline="0">
                <a:solidFill>
                  <a:schemeClr val="tx1"/>
                </a:solidFill>
                <a:latin typeface="Calibri" pitchFamily="34" charset="0"/>
                <a:ea typeface="+mj-ea"/>
                <a:cs typeface="+mj-cs"/>
              </a:defRPr>
            </a:lvl1pPr>
          </a:lstStyle>
          <a:p>
            <a:pPr lvl="0"/>
            <a:r>
              <a:t>Example Circuit</a:t>
            </a:r>
          </a:p>
        </p:txBody>
      </p:sp>
      <p:sp>
        <p:nvSpPr>
          <p:cNvPr id="31747" name="Content Placeholder 2"/>
          <p:cNvSpPr>
            <a:spLocks noGrp="1"/>
          </p:cNvSpPr>
          <p:nvPr>
            <p:ph idx="1"/>
          </p:nvPr>
        </p:nvSpPr>
        <p:spPr>
          <a:xfrm>
            <a:off x="457200" y="1600200"/>
            <a:ext cx="8229600" cy="4525963"/>
          </a:xfrm>
          <a:noFill/>
          <a:ln>
            <a:miter lim="800000"/>
          </a:ln>
        </p:spPr>
        <p:txBody>
          <a:bodyPr wrap="square" lIns="91440" tIns="45720" rIns="91440" bIns="45720" anchor="t" anchorCtr="0"/>
          <a:lstStyle>
            <a:lvl1pPr marL="342900" indent="-342900" algn="l" defTabSz="914400" rtl="0" eaLnBrk="1" fontAlgn="base" latinLnBrk="0" hangingPunct="1">
              <a:lnSpc>
                <a:spcPct val="100000"/>
              </a:lnSpc>
              <a:spcBef>
                <a:spcPct val="20000"/>
              </a:spcBef>
              <a:spcAft>
                <a:spcPct val="0"/>
              </a:spcAft>
              <a:buClrTx/>
              <a:buSzTx/>
              <a:buFont typeface="Arial" pitchFamily="34" charset="0"/>
              <a:buChar char="•"/>
              <a:defRPr kumimoji="0" lang="en-US" altLang="en-US" sz="3200" b="0" i="0" u="none" kern="1200" baseline="0">
                <a:solidFill>
                  <a:schemeClr val="tx1"/>
                </a:solidFill>
                <a:effectLst/>
                <a:latin typeface="+mn-lt"/>
                <a:ea typeface="+mn-ea"/>
                <a:cs typeface="+mn-cs"/>
              </a:defRPr>
            </a:lvl1pPr>
            <a:lvl2pPr marL="742950" indent="-285750" algn="l" defTabSz="914400" rtl="0" eaLnBrk="1" fontAlgn="base" latinLnBrk="0" hangingPunct="1">
              <a:lnSpc>
                <a:spcPct val="100000"/>
              </a:lnSpc>
              <a:spcBef>
                <a:spcPct val="20000"/>
              </a:spcBef>
              <a:spcAft>
                <a:spcPct val="0"/>
              </a:spcAft>
              <a:buClrTx/>
              <a:buSzTx/>
              <a:buFont typeface="Arial" pitchFamily="34" charset="0"/>
              <a:buChar char="–"/>
              <a:defRPr kumimoji="0" lang="en-US" altLang="en-US" sz="2800" b="0" i="0" u="none" kern="1200" baseline="0">
                <a:solidFill>
                  <a:schemeClr val="tx1"/>
                </a:solidFill>
                <a:effectLst/>
                <a:latin typeface="+mn-lt"/>
                <a:ea typeface="+mn-ea"/>
                <a:cs typeface="+mn-cs"/>
              </a:defRPr>
            </a:lvl2pPr>
            <a:lvl3pPr marL="1143000" indent="-228600" algn="l" defTabSz="914400" rtl="0" eaLnBrk="1" fontAlgn="base" latinLnBrk="0" hangingPunct="1">
              <a:lnSpc>
                <a:spcPct val="100000"/>
              </a:lnSpc>
              <a:spcBef>
                <a:spcPct val="20000"/>
              </a:spcBef>
              <a:spcAft>
                <a:spcPct val="0"/>
              </a:spcAft>
              <a:buClrTx/>
              <a:buSzTx/>
              <a:buFont typeface="Arial" pitchFamily="34" charset="0"/>
              <a:buChar char="•"/>
              <a:defRPr kumimoji="0" lang="en-US" altLang="en-US" sz="2400" b="0" i="0" u="none" kern="1200" baseline="0">
                <a:solidFill>
                  <a:schemeClr val="tx1"/>
                </a:solidFill>
                <a:effectLst/>
                <a:latin typeface="+mn-lt"/>
                <a:ea typeface="+mn-ea"/>
                <a:cs typeface="+mn-cs"/>
              </a:defRPr>
            </a:lvl3pPr>
            <a:lvl4pPr marL="1600200" indent="-228600" algn="l" defTabSz="914400" rtl="0" eaLnBrk="1" fontAlgn="base" latinLnBrk="0" hangingPunct="1">
              <a:lnSpc>
                <a:spcPct val="100000"/>
              </a:lnSpc>
              <a:spcBef>
                <a:spcPct val="20000"/>
              </a:spcBef>
              <a:spcAft>
                <a:spcPct val="0"/>
              </a:spcAft>
              <a:buClrTx/>
              <a:buSzTx/>
              <a:buFont typeface="Arial" pitchFamily="34" charset="0"/>
              <a:buChar char="–"/>
              <a:defRPr kumimoji="0" lang="en-US" altLang="en-US" sz="2000" b="0" i="0" u="none" kern="1200" baseline="0">
                <a:solidFill>
                  <a:schemeClr val="tx1"/>
                </a:solidFill>
                <a:effectLst/>
                <a:latin typeface="+mn-lt"/>
                <a:ea typeface="+mn-ea"/>
                <a:cs typeface="+mn-cs"/>
              </a:defRPr>
            </a:lvl4pPr>
            <a:lvl5pPr marL="2057400" indent="-228600" algn="l" defTabSz="914400" rtl="0" eaLnBrk="1" fontAlgn="base" latinLnBrk="0" hangingPunct="1">
              <a:lnSpc>
                <a:spcPct val="100000"/>
              </a:lnSpc>
              <a:spcBef>
                <a:spcPct val="20000"/>
              </a:spcBef>
              <a:spcAft>
                <a:spcPct val="0"/>
              </a:spcAft>
              <a:buClrTx/>
              <a:buSzTx/>
              <a:buFont typeface="Arial" pitchFamily="34" charset="0"/>
              <a:buChar char="»"/>
              <a:defRPr kumimoji="0" lang="en-US" altLang="en-US" sz="2000" b="0" i="0" u="none" kern="1200" baseline="0">
                <a:solidFill>
                  <a:schemeClr val="tx1"/>
                </a:solidFill>
                <a:effectLst/>
                <a:latin typeface="+mn-lt"/>
                <a:ea typeface="+mn-ea"/>
                <a:cs typeface="+mn-cs"/>
              </a:defRPr>
            </a:lvl5pPr>
            <a:lvl6pPr marL="2514600" indent="-228600" algn="l" defTabSz="914400" rtl="0" eaLnBrk="1" latinLnBrk="0" hangingPunct="1">
              <a:spcBef>
                <a:spcPct val="20000"/>
              </a:spcBef>
              <a:buFont typeface="Arial" pitchFamily="34" charset="0"/>
              <a:buChar char="•"/>
              <a:defRPr lang="en-US"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en-US"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en-US"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en-US" altLang="en-US" sz="2000" kern="1200">
                <a:solidFill>
                  <a:schemeClr val="tx1"/>
                </a:solidFill>
                <a:latin typeface="+mn-lt"/>
                <a:ea typeface="+mn-ea"/>
                <a:cs typeface="+mn-cs"/>
              </a:defRPr>
            </a:lvl9pPr>
          </a:lstStyle>
          <a:p>
            <a:pPr lvl="0"/>
            <a:r>
              <a:rPr lang="en-US" altLang="en-US"/>
              <a:t>Since  I</a:t>
            </a:r>
            <a:r>
              <a:rPr lang="en-US" altLang="en-US" baseline="-25000"/>
              <a:t>3</a:t>
            </a:r>
            <a:r>
              <a:rPr lang="en-US" altLang="en-US"/>
              <a:t> = 1.538 amps</a:t>
            </a:r>
          </a:p>
          <a:p>
            <a:pPr lvl="0">
              <a:buFontTx/>
              <a:buNone/>
            </a:pPr>
            <a:r>
              <a:rPr lang="en-US" altLang="en-US"/>
              <a:t>    I</a:t>
            </a:r>
            <a:r>
              <a:rPr lang="en-US" altLang="en-US" baseline="-25000"/>
              <a:t>2</a:t>
            </a:r>
            <a:r>
              <a:rPr lang="en-US" altLang="en-US"/>
              <a:t> = 1.25∙I</a:t>
            </a:r>
            <a:r>
              <a:rPr lang="en-US" altLang="en-US" baseline="-25000"/>
              <a:t>3 </a:t>
            </a:r>
            <a:r>
              <a:rPr lang="en-US" altLang="en-US"/>
              <a:t>= 1.923 amps</a:t>
            </a:r>
          </a:p>
          <a:p>
            <a:pPr lvl="0"/>
            <a:r>
              <a:rPr lang="en-US" altLang="en-US"/>
              <a:t>Since I</a:t>
            </a:r>
            <a:r>
              <a:rPr lang="en-US" altLang="en-US" baseline="-25000"/>
              <a:t>1</a:t>
            </a:r>
            <a:r>
              <a:rPr lang="en-US" altLang="en-US"/>
              <a:t> = I</a:t>
            </a:r>
            <a:r>
              <a:rPr lang="en-US" altLang="en-US" baseline="-25000"/>
              <a:t>2</a:t>
            </a:r>
            <a:r>
              <a:rPr lang="en-US" altLang="en-US"/>
              <a:t> + I</a:t>
            </a:r>
            <a:r>
              <a:rPr lang="en-US" altLang="en-US" baseline="-25000"/>
              <a:t>3, </a:t>
            </a:r>
            <a:r>
              <a:rPr lang="en-US" altLang="en-US"/>
              <a:t> I</a:t>
            </a:r>
            <a:r>
              <a:rPr lang="en-US" altLang="en-US" baseline="-25000"/>
              <a:t>1</a:t>
            </a:r>
            <a:r>
              <a:rPr lang="en-US" altLang="en-US"/>
              <a:t> = 3.461 amps</a:t>
            </a:r>
          </a:p>
          <a:p>
            <a:pPr lvl="0"/>
            <a:r>
              <a:rPr lang="en-US" altLang="en-US"/>
              <a:t>The voltages across the resistors:</a:t>
            </a:r>
          </a:p>
          <a:p>
            <a:pPr lvl="1">
              <a:buFontTx/>
              <a:buNone/>
            </a:pPr>
            <a:r>
              <a:rPr lang="en-US" altLang="en-US"/>
              <a:t>I</a:t>
            </a:r>
            <a:r>
              <a:rPr lang="en-US" altLang="en-US" baseline="-25000"/>
              <a:t>1</a:t>
            </a:r>
            <a:r>
              <a:rPr lang="en-US" altLang="en-US"/>
              <a:t>∙10</a:t>
            </a:r>
            <a:r>
              <a:rPr lang="el-GR" altLang="en-US"/>
              <a:t>Ω</a:t>
            </a:r>
            <a:r>
              <a:rPr lang="en-US" altLang="en-US"/>
              <a:t> = 34.61 volts</a:t>
            </a:r>
          </a:p>
          <a:p>
            <a:pPr lvl="1">
              <a:buFontTx/>
              <a:buNone/>
            </a:pPr>
            <a:r>
              <a:rPr lang="en-US" altLang="en-US"/>
              <a:t>I</a:t>
            </a:r>
            <a:r>
              <a:rPr lang="en-US" altLang="en-US" baseline="-25000"/>
              <a:t>2</a:t>
            </a:r>
            <a:r>
              <a:rPr lang="en-US" altLang="en-US"/>
              <a:t>∙8</a:t>
            </a:r>
            <a:r>
              <a:rPr lang="el-GR" altLang="en-US"/>
              <a:t>Ω</a:t>
            </a:r>
            <a:r>
              <a:rPr lang="en-US" altLang="en-US"/>
              <a:t> =  15.38 volts</a:t>
            </a:r>
          </a:p>
          <a:p>
            <a:pPr lvl="1">
              <a:buFontTx/>
              <a:buNone/>
            </a:pPr>
            <a:r>
              <a:rPr lang="en-US" altLang="en-US"/>
              <a:t>I</a:t>
            </a:r>
            <a:r>
              <a:rPr lang="en-US" altLang="en-US" baseline="-25000"/>
              <a:t>3</a:t>
            </a:r>
            <a:r>
              <a:rPr lang="en-US" altLang="en-US"/>
              <a:t>∙6</a:t>
            </a:r>
            <a:r>
              <a:rPr lang="el-GR" altLang="en-US"/>
              <a:t>Ω</a:t>
            </a:r>
            <a:r>
              <a:rPr lang="en-US" altLang="en-US"/>
              <a:t> = 9.23 volts</a:t>
            </a:r>
          </a:p>
          <a:p>
            <a:pPr lvl="1">
              <a:buFontTx/>
              <a:buNone/>
            </a:pPr>
            <a:r>
              <a:rPr lang="en-US" altLang="en-US"/>
              <a:t>I</a:t>
            </a:r>
            <a:r>
              <a:rPr lang="en-US" altLang="en-US" baseline="-25000"/>
              <a:t>3</a:t>
            </a:r>
            <a:r>
              <a:rPr lang="en-US" altLang="en-US"/>
              <a:t>∙4</a:t>
            </a:r>
            <a:r>
              <a:rPr lang="el-GR" altLang="en-US"/>
              <a:t>Ω</a:t>
            </a:r>
            <a:r>
              <a:rPr lang="en-US" altLang="en-US"/>
              <a:t> = 6.15 volts </a:t>
            </a:r>
          </a:p>
          <a:p>
            <a:pPr lvl="0"/>
            <a:endParaRPr lang="en-US" altLang="en-US"/>
          </a:p>
        </p:txBody>
      </p:sp>
      <p:pic>
        <p:nvPicPr>
          <p:cNvPr id="31748" name="Picture 2" descr="RIMT University"/>
          <p:cNvPicPr>
            <a:picLocks noChangeAspect="1"/>
          </p:cNvPicPr>
          <p:nvPr/>
        </p:nvPicPr>
        <p:blipFill>
          <a:blip r:embed="rId2"/>
          <a:stretch>
            <a:fillRect/>
          </a:stretch>
        </p:blipFill>
        <p:spPr>
          <a:xfrm>
            <a:off x="6943725" y="180975"/>
            <a:ext cx="1970088" cy="895350"/>
          </a:xfrm>
          <a:prstGeom prst="rect">
            <a:avLst/>
          </a:prstGeom>
          <a:noFill/>
          <a:ln>
            <a:noFill/>
            <a:miter lim="800000"/>
          </a:ln>
        </p:spPr>
      </p:pic>
      <p:sp>
        <p:nvSpPr>
          <p:cNvPr id="31749" name="Rectangle 4">
            <a:extLst>
              <a:ext uri="{FF2B5EF4-FFF2-40B4-BE49-F238E27FC236}"/>
            </a:extLst>
          </p:cNvPr>
          <p:cNvSpPr/>
          <p:nvPr/>
        </p:nvSpPr>
        <p:spPr>
          <a:xfrm>
            <a:off x="7713" y="6392862"/>
            <a:ext cx="5707287"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indent="0" algn="l" defTabSz="914400" rtl="0" eaLnBrk="0" fontAlgn="base" hangingPunct="0">
              <a:lnSpc>
                <a:spcPct val="100000"/>
              </a:lnSpc>
              <a:spcBef>
                <a:spcPct val="0"/>
              </a:spcBef>
              <a:spcAft>
                <a:spcPct val="0"/>
              </a:spcAft>
              <a:buClrTx/>
              <a:buSzTx/>
              <a:buFontTx/>
              <a:buNone/>
              <a:defRPr kumimoji="0" sz="1800" b="1" i="0" u="none" baseline="0">
                <a:solidFill>
                  <a:srgbClr val="FFFFFF"/>
                </a:solidFill>
                <a:effectLst/>
                <a:latin typeface="Calibri"/>
              </a:defRPr>
            </a:lvl1pPr>
            <a:lvl2pPr marL="457200" indent="0" algn="l" defTabSz="914400" rtl="0" eaLnBrk="0" fontAlgn="base" hangingPunct="0">
              <a:lnSpc>
                <a:spcPct val="100000"/>
              </a:lnSpc>
              <a:spcBef>
                <a:spcPct val="0"/>
              </a:spcBef>
              <a:spcAft>
                <a:spcPct val="0"/>
              </a:spcAft>
              <a:buClrTx/>
              <a:buSzTx/>
              <a:buFontTx/>
              <a:buNone/>
              <a:defRPr kumimoji="0" sz="1800" b="1" i="0" u="none" baseline="0">
                <a:solidFill>
                  <a:srgbClr val="FFFFFF"/>
                </a:solidFill>
                <a:effectLst/>
                <a:latin typeface="Calibri"/>
              </a:defRPr>
            </a:lvl2pPr>
            <a:lvl3pPr marL="914400" indent="0" algn="l" defTabSz="914400" rtl="0" eaLnBrk="0" fontAlgn="base" hangingPunct="0">
              <a:lnSpc>
                <a:spcPct val="100000"/>
              </a:lnSpc>
              <a:spcBef>
                <a:spcPct val="0"/>
              </a:spcBef>
              <a:spcAft>
                <a:spcPct val="0"/>
              </a:spcAft>
              <a:buClrTx/>
              <a:buSzTx/>
              <a:buFontTx/>
              <a:buNone/>
              <a:defRPr kumimoji="0" sz="1800" b="1" i="0" u="none" baseline="0">
                <a:solidFill>
                  <a:srgbClr val="FFFFFF"/>
                </a:solidFill>
                <a:effectLst/>
                <a:latin typeface="Calibri"/>
              </a:defRPr>
            </a:lvl3pPr>
            <a:lvl4pPr marL="1371600" indent="0" algn="l" defTabSz="914400" rtl="0" eaLnBrk="0" fontAlgn="base" hangingPunct="0">
              <a:lnSpc>
                <a:spcPct val="100000"/>
              </a:lnSpc>
              <a:spcBef>
                <a:spcPct val="0"/>
              </a:spcBef>
              <a:spcAft>
                <a:spcPct val="0"/>
              </a:spcAft>
              <a:buClrTx/>
              <a:buSzTx/>
              <a:buFontTx/>
              <a:buNone/>
              <a:defRPr kumimoji="0" sz="1800" b="1" i="0" u="none" baseline="0">
                <a:solidFill>
                  <a:srgbClr val="FFFFFF"/>
                </a:solidFill>
                <a:effectLst/>
                <a:latin typeface="Calibri"/>
              </a:defRPr>
            </a:lvl4pPr>
            <a:lvl5pPr marL="1828800" indent="0" algn="l" defTabSz="914400" rtl="0" eaLnBrk="0" fontAlgn="base" hangingPunct="0">
              <a:lnSpc>
                <a:spcPct val="100000"/>
              </a:lnSpc>
              <a:spcBef>
                <a:spcPct val="0"/>
              </a:spcBef>
              <a:spcAft>
                <a:spcPct val="0"/>
              </a:spcAft>
              <a:buClrTx/>
              <a:buSzTx/>
              <a:buFontTx/>
              <a:buNone/>
              <a:defRPr kumimoji="0" sz="1800" b="1" i="0" u="none" baseline="0">
                <a:solidFill>
                  <a:srgbClr val="FFFFFF"/>
                </a:solidFill>
                <a:effectLst/>
                <a:latin typeface="Calibri"/>
              </a:defRPr>
            </a:lvl5pPr>
            <a:lvl6pPr>
              <a:defRPr lang="en-US">
                <a:solidFill>
                  <a:srgbClr val="FFFFFF"/>
                </a:solidFill>
                <a:latin typeface="Calibri"/>
              </a:defRPr>
            </a:lvl6pPr>
            <a:lvl7pPr>
              <a:defRPr lang="en-US">
                <a:solidFill>
                  <a:srgbClr val="FFFFFF"/>
                </a:solidFill>
                <a:latin typeface="Calibri"/>
              </a:defRPr>
            </a:lvl7pPr>
            <a:lvl8pPr>
              <a:defRPr lang="en-US">
                <a:solidFill>
                  <a:srgbClr val="FFFFFF"/>
                </a:solidFill>
                <a:latin typeface="Calibri"/>
              </a:defRPr>
            </a:lvl8pPr>
            <a:lvl9pPr>
              <a:defRPr lang="en-US">
                <a:solidFill>
                  <a:srgbClr val="FFFFFF"/>
                </a:solidFill>
                <a:latin typeface="Calibri"/>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GB" sz="1800" b="1" i="0" u="none" strike="noStrike" kern="1200" cap="none" spc="0" normalizeH="0" baseline="0" noProof="0" smtClean="0">
                <a:ln w="22225">
                  <a:noFill/>
                  <a:prstDash val="solid"/>
                </a:ln>
                <a:solidFill>
                  <a:schemeClr val="bg1"/>
                </a:solidFill>
                <a:effectLst/>
                <a:uLnTx/>
                <a:uFillTx/>
                <a:latin typeface="+mn-lt" pitchFamily="34" charset="0"/>
                <a:ea typeface="+mn-ea" pitchFamily="34" charset="0"/>
                <a:cs typeface="+mn-cs"/>
              </a:rPr>
              <a:t>education for life                                          www.rimt.ac.in</a:t>
            </a:r>
            <a:endParaRPr kumimoji="0" lang="en-GB" sz="2000" b="1" i="0" u="none" strike="noStrike" kern="1200" cap="none" spc="0" normalizeH="0" baseline="0" noProof="0">
              <a:ln w="22225">
                <a:noFill/>
                <a:prstDash val="solid"/>
              </a:ln>
              <a:solidFill>
                <a:schemeClr val="bg1"/>
              </a:solidFill>
              <a:effectLst/>
              <a:uLnTx/>
              <a:uFillTx/>
              <a:latin typeface="+mn-lt"/>
              <a:ea typeface="+mn-ea"/>
              <a:cs typeface="+mn-cs"/>
            </a:endParaRPr>
          </a:p>
        </p:txBody>
      </p:sp>
      <p:sp>
        <p:nvSpPr>
          <p:cNvPr id="31750" name="Rectangle 5"/>
          <p:cNvSpPr/>
          <p:nvPr/>
        </p:nvSpPr>
        <p:spPr>
          <a:xfrm>
            <a:off x="5715001" y="6324600"/>
            <a:ext cx="3886200" cy="307777"/>
          </a:xfrm>
          <a:prstGeom prst="rect">
            <a:avLst/>
          </a:prstGeom>
        </p:spPr>
        <p:txBody>
          <a:bodyPr wrap="square">
            <a:spAutoFit/>
          </a:bodyPr>
          <a:lstStyle>
            <a:defPPr>
              <a:defRPr lang="en-US"/>
            </a:defPPr>
            <a:lvl1pPr marL="0" indent="0" algn="l" defTabSz="914400" rtl="0" eaLnBrk="0" fontAlgn="base" hangingPunct="0">
              <a:lnSpc>
                <a:spcPct val="100000"/>
              </a:lnSpc>
              <a:spcBef>
                <a:spcPct val="0"/>
              </a:spcBef>
              <a:spcAft>
                <a:spcPct val="0"/>
              </a:spcAft>
              <a:buClrTx/>
              <a:buSzTx/>
              <a:buFontTx/>
              <a:buNone/>
              <a:defRPr kumimoji="0" sz="1800" b="1" i="0" u="none" baseline="0">
                <a:solidFill>
                  <a:schemeClr val="tx1"/>
                </a:solidFill>
                <a:effectLst/>
                <a:latin typeface="Times New Roman" pitchFamily="18" charset="0"/>
              </a:defRPr>
            </a:lvl1pPr>
            <a:lvl2pPr marL="457200" indent="0" algn="l" defTabSz="914400" rtl="0" eaLnBrk="0" fontAlgn="base" hangingPunct="0">
              <a:lnSpc>
                <a:spcPct val="100000"/>
              </a:lnSpc>
              <a:spcBef>
                <a:spcPct val="0"/>
              </a:spcBef>
              <a:spcAft>
                <a:spcPct val="0"/>
              </a:spcAft>
              <a:buClrTx/>
              <a:buSzTx/>
              <a:buFontTx/>
              <a:buNone/>
              <a:defRPr kumimoji="0" sz="1800" b="1" i="0" u="none" baseline="0">
                <a:solidFill>
                  <a:schemeClr val="tx1"/>
                </a:solidFill>
                <a:effectLst/>
                <a:latin typeface="Times New Roman" pitchFamily="18" charset="0"/>
              </a:defRPr>
            </a:lvl2pPr>
            <a:lvl3pPr marL="914400" indent="0" algn="l" defTabSz="914400" rtl="0" eaLnBrk="0" fontAlgn="base" hangingPunct="0">
              <a:lnSpc>
                <a:spcPct val="100000"/>
              </a:lnSpc>
              <a:spcBef>
                <a:spcPct val="0"/>
              </a:spcBef>
              <a:spcAft>
                <a:spcPct val="0"/>
              </a:spcAft>
              <a:buClrTx/>
              <a:buSzTx/>
              <a:buFontTx/>
              <a:buNone/>
              <a:defRPr kumimoji="0" sz="1800" b="1" i="0" u="none" baseline="0">
                <a:solidFill>
                  <a:schemeClr val="tx1"/>
                </a:solidFill>
                <a:effectLst/>
                <a:latin typeface="Times New Roman" pitchFamily="18" charset="0"/>
              </a:defRPr>
            </a:lvl3pPr>
            <a:lvl4pPr marL="1371600" indent="0" algn="l" defTabSz="914400" rtl="0" eaLnBrk="0" fontAlgn="base" hangingPunct="0">
              <a:lnSpc>
                <a:spcPct val="100000"/>
              </a:lnSpc>
              <a:spcBef>
                <a:spcPct val="0"/>
              </a:spcBef>
              <a:spcAft>
                <a:spcPct val="0"/>
              </a:spcAft>
              <a:buClrTx/>
              <a:buSzTx/>
              <a:buFontTx/>
              <a:buNone/>
              <a:defRPr kumimoji="0" sz="1800" b="1" i="0" u="none" baseline="0">
                <a:solidFill>
                  <a:schemeClr val="tx1"/>
                </a:solidFill>
                <a:effectLst/>
                <a:latin typeface="Times New Roman" pitchFamily="18" charset="0"/>
              </a:defRPr>
            </a:lvl4pPr>
            <a:lvl5pPr marL="1828800" indent="0" algn="l" defTabSz="914400" rtl="0" eaLnBrk="0" fontAlgn="base" hangingPunct="0">
              <a:lnSpc>
                <a:spcPct val="100000"/>
              </a:lnSpc>
              <a:spcBef>
                <a:spcPct val="0"/>
              </a:spcBef>
              <a:spcAft>
                <a:spcPct val="0"/>
              </a:spcAft>
              <a:buClrTx/>
              <a:buSzTx/>
              <a:buFontTx/>
              <a:buNone/>
              <a:defRPr kumimoji="0" sz="1800" b="1" i="0" u="none" baseline="0">
                <a:solidFill>
                  <a:schemeClr val="tx1"/>
                </a:solidFill>
                <a:effectLst/>
                <a:latin typeface="Times New Roman" pitchFamily="18" charset="0"/>
              </a:defRPr>
            </a:lvl5pPr>
          </a:lstStyle>
          <a:p>
            <a:pPr marL="0" marR="0" lvl="0" indent="0" algn="l" defTabSz="91440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dirty="0" smtClean="0">
                <a:ln>
                  <a:noFill/>
                </a:ln>
                <a:solidFill>
                  <a:schemeClr val="tx1"/>
                </a:solidFill>
                <a:effectLst/>
                <a:uLnTx/>
                <a:uFillTx/>
                <a:latin typeface="+mn-lt" pitchFamily="34" charset="0"/>
                <a:ea typeface="+mn-ea" pitchFamily="34" charset="0"/>
                <a:cs typeface="+mn-cs"/>
              </a:rPr>
              <a:t>Department of </a:t>
            </a:r>
            <a:r>
              <a:rPr kumimoji="0" lang="en-US" sz="1400" b="1" i="0" u="none" strike="noStrike" kern="1200" cap="none" spc="0" normalizeH="0" baseline="0" noProof="0" dirty="0" smtClean="0">
                <a:ln>
                  <a:noFill/>
                </a:ln>
                <a:solidFill>
                  <a:schemeClr val="tx1"/>
                </a:solidFill>
                <a:effectLst/>
                <a:uLnTx/>
                <a:uFillTx/>
                <a:latin typeface="+mn-lt" pitchFamily="34" charset="0"/>
                <a:ea typeface="+mn-ea" pitchFamily="34" charset="0"/>
                <a:cs typeface="+mn-cs"/>
              </a:rPr>
              <a:t>Applied Sciences</a:t>
            </a:r>
            <a:endParaRPr kumimoji="0" lang="en-US" sz="1400" b="1"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dur="500" fill="hold" nodeType="clickEffect">
                                  <p:stCondLst>
                                    <p:cond delay="0"/>
                                  </p:stCondLst>
                                  <p:childTnLst>
                                    <p:set>
                                      <p:cBhvr>
                                        <p:cTn id="6" dur="1" fill="hold">
                                          <p:stCondLst>
                                            <p:cond delay="0"/>
                                          </p:stCondLst>
                                        </p:cTn>
                                        <p:tgtEl>
                                          <p:spTgt spid="31747">
                                            <p:txEl>
                                              <p:pRg st="2" end="2"/>
                                            </p:txEl>
                                          </p:spTgt>
                                        </p:tgtEl>
                                        <p:attrNameLst>
                                          <p:attrName>style.visibility</p:attrName>
                                        </p:attrNameLst>
                                      </p:cBhvr>
                                      <p:to>
                                        <p:strVal val="visible"/>
                                      </p:to>
                                    </p:set>
                                    <p:anim calcmode="lin" valueType="num">
                                      <p:cBhvr additive="base">
                                        <p:cTn id="7" dur="500" fill="hold"/>
                                        <p:tgtEl>
                                          <p:spTgt spid="31747">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1747">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dur="500" fill="hold" nodeType="clickEffect">
                                  <p:stCondLst>
                                    <p:cond delay="0"/>
                                  </p:stCondLst>
                                  <p:childTnLst>
                                    <p:set>
                                      <p:cBhvr>
                                        <p:cTn id="12" dur="1" fill="hold">
                                          <p:stCondLst>
                                            <p:cond delay="0"/>
                                          </p:stCondLst>
                                        </p:cTn>
                                        <p:tgtEl>
                                          <p:spTgt spid="31747">
                                            <p:txEl>
                                              <p:pRg st="3" end="3"/>
                                            </p:txEl>
                                          </p:spTgt>
                                        </p:tgtEl>
                                        <p:attrNameLst>
                                          <p:attrName>style.visibility</p:attrName>
                                        </p:attrNameLst>
                                      </p:cBhvr>
                                      <p:to>
                                        <p:strVal val="visible"/>
                                      </p:to>
                                    </p:set>
                                    <p:anim calcmode="lin" valueType="num">
                                      <p:cBhvr additive="base">
                                        <p:cTn id="13" dur="500" fill="hold"/>
                                        <p:tgtEl>
                                          <p:spTgt spid="31747">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1747">
                                            <p:txEl>
                                              <p:pRg st="3" end="3"/>
                                            </p:txEl>
                                          </p:spTgt>
                                        </p:tgtEl>
                                        <p:attrNameLst>
                                          <p:attrName>ppt_y</p:attrName>
                                        </p:attrNameLst>
                                      </p:cBhvr>
                                      <p:tavLst>
                                        <p:tav tm="0">
                                          <p:val>
                                            <p:strVal val="1+#ppt_h/2"/>
                                          </p:val>
                                        </p:tav>
                                        <p:tav tm="100000">
                                          <p:val>
                                            <p:strVal val="#ppt_y"/>
                                          </p:val>
                                        </p:tav>
                                      </p:tavLst>
                                    </p:anim>
                                  </p:childTnLst>
                                </p:cTn>
                              </p:par>
                              <p:par>
                                <p:cTn id="15" presetID="2" presetClass="entr" presetSubtype="4" dur="500" fill="hold" nodeType="withEffect">
                                  <p:stCondLst>
                                    <p:cond delay="0"/>
                                  </p:stCondLst>
                                  <p:childTnLst>
                                    <p:set>
                                      <p:cBhvr>
                                        <p:cTn id="16" dur="1" fill="hold">
                                          <p:stCondLst>
                                            <p:cond delay="0"/>
                                          </p:stCondLst>
                                        </p:cTn>
                                        <p:tgtEl>
                                          <p:spTgt spid="31747">
                                            <p:txEl>
                                              <p:pRg st="4" end="4"/>
                                            </p:txEl>
                                          </p:spTgt>
                                        </p:tgtEl>
                                        <p:attrNameLst>
                                          <p:attrName>style.visibility</p:attrName>
                                        </p:attrNameLst>
                                      </p:cBhvr>
                                      <p:to>
                                        <p:strVal val="visible"/>
                                      </p:to>
                                    </p:set>
                                    <p:anim calcmode="lin" valueType="num">
                                      <p:cBhvr additive="base">
                                        <p:cTn id="17" dur="500" fill="hold"/>
                                        <p:tgtEl>
                                          <p:spTgt spid="31747">
                                            <p:txEl>
                                              <p:pRg st="4" end="4"/>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1747">
                                            <p:txEl>
                                              <p:pRg st="4" end="4"/>
                                            </p:txEl>
                                          </p:spTgt>
                                        </p:tgtEl>
                                        <p:attrNameLst>
                                          <p:attrName>ppt_y</p:attrName>
                                        </p:attrNameLst>
                                      </p:cBhvr>
                                      <p:tavLst>
                                        <p:tav tm="0">
                                          <p:val>
                                            <p:strVal val="1+#ppt_h/2"/>
                                          </p:val>
                                        </p:tav>
                                        <p:tav tm="100000">
                                          <p:val>
                                            <p:strVal val="#ppt_y"/>
                                          </p:val>
                                        </p:tav>
                                      </p:tavLst>
                                    </p:anim>
                                  </p:childTnLst>
                                </p:cTn>
                              </p:par>
                              <p:par>
                                <p:cTn id="19" presetID="2" presetClass="entr" presetSubtype="4" dur="500" fill="hold" nodeType="withEffect">
                                  <p:stCondLst>
                                    <p:cond delay="0"/>
                                  </p:stCondLst>
                                  <p:childTnLst>
                                    <p:set>
                                      <p:cBhvr>
                                        <p:cTn id="20" dur="1" fill="hold">
                                          <p:stCondLst>
                                            <p:cond delay="0"/>
                                          </p:stCondLst>
                                        </p:cTn>
                                        <p:tgtEl>
                                          <p:spTgt spid="31747">
                                            <p:txEl>
                                              <p:pRg st="5" end="5"/>
                                            </p:txEl>
                                          </p:spTgt>
                                        </p:tgtEl>
                                        <p:attrNameLst>
                                          <p:attrName>style.visibility</p:attrName>
                                        </p:attrNameLst>
                                      </p:cBhvr>
                                      <p:to>
                                        <p:strVal val="visible"/>
                                      </p:to>
                                    </p:set>
                                    <p:anim calcmode="lin" valueType="num">
                                      <p:cBhvr additive="base">
                                        <p:cTn id="21" dur="500" fill="hold"/>
                                        <p:tgtEl>
                                          <p:spTgt spid="31747">
                                            <p:txEl>
                                              <p:pRg st="5" end="5"/>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1747">
                                            <p:txEl>
                                              <p:pRg st="5" end="5"/>
                                            </p:txEl>
                                          </p:spTgt>
                                        </p:tgtEl>
                                        <p:attrNameLst>
                                          <p:attrName>ppt_y</p:attrName>
                                        </p:attrNameLst>
                                      </p:cBhvr>
                                      <p:tavLst>
                                        <p:tav tm="0">
                                          <p:val>
                                            <p:strVal val="1+#ppt_h/2"/>
                                          </p:val>
                                        </p:tav>
                                        <p:tav tm="100000">
                                          <p:val>
                                            <p:strVal val="#ppt_y"/>
                                          </p:val>
                                        </p:tav>
                                      </p:tavLst>
                                    </p:anim>
                                  </p:childTnLst>
                                </p:cTn>
                              </p:par>
                              <p:par>
                                <p:cTn id="23" presetID="2" presetClass="entr" presetSubtype="4" dur="500" fill="hold" nodeType="withEffect">
                                  <p:stCondLst>
                                    <p:cond delay="0"/>
                                  </p:stCondLst>
                                  <p:childTnLst>
                                    <p:set>
                                      <p:cBhvr>
                                        <p:cTn id="24" dur="1" fill="hold">
                                          <p:stCondLst>
                                            <p:cond delay="0"/>
                                          </p:stCondLst>
                                        </p:cTn>
                                        <p:tgtEl>
                                          <p:spTgt spid="31747">
                                            <p:txEl>
                                              <p:pRg st="6" end="6"/>
                                            </p:txEl>
                                          </p:spTgt>
                                        </p:tgtEl>
                                        <p:attrNameLst>
                                          <p:attrName>style.visibility</p:attrName>
                                        </p:attrNameLst>
                                      </p:cBhvr>
                                      <p:to>
                                        <p:strVal val="visible"/>
                                      </p:to>
                                    </p:set>
                                    <p:anim calcmode="lin" valueType="num">
                                      <p:cBhvr additive="base">
                                        <p:cTn id="25" dur="500" fill="hold"/>
                                        <p:tgtEl>
                                          <p:spTgt spid="31747">
                                            <p:txEl>
                                              <p:pRg st="6" end="6"/>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1747">
                                            <p:txEl>
                                              <p:pRg st="6" end="6"/>
                                            </p:txEl>
                                          </p:spTgt>
                                        </p:tgtEl>
                                        <p:attrNameLst>
                                          <p:attrName>ppt_y</p:attrName>
                                        </p:attrNameLst>
                                      </p:cBhvr>
                                      <p:tavLst>
                                        <p:tav tm="0">
                                          <p:val>
                                            <p:strVal val="1+#ppt_h/2"/>
                                          </p:val>
                                        </p:tav>
                                        <p:tav tm="100000">
                                          <p:val>
                                            <p:strVal val="#ppt_y"/>
                                          </p:val>
                                        </p:tav>
                                      </p:tavLst>
                                    </p:anim>
                                  </p:childTnLst>
                                </p:cTn>
                              </p:par>
                              <p:par>
                                <p:cTn id="27" presetID="2" presetClass="entr" presetSubtype="4" dur="500" fill="hold" nodeType="withEffect">
                                  <p:stCondLst>
                                    <p:cond delay="0"/>
                                  </p:stCondLst>
                                  <p:childTnLst>
                                    <p:set>
                                      <p:cBhvr>
                                        <p:cTn id="28" dur="1" fill="hold">
                                          <p:stCondLst>
                                            <p:cond delay="0"/>
                                          </p:stCondLst>
                                        </p:cTn>
                                        <p:tgtEl>
                                          <p:spTgt spid="31747">
                                            <p:txEl>
                                              <p:pRg st="7" end="7"/>
                                            </p:txEl>
                                          </p:spTgt>
                                        </p:tgtEl>
                                        <p:attrNameLst>
                                          <p:attrName>style.visibility</p:attrName>
                                        </p:attrNameLst>
                                      </p:cBhvr>
                                      <p:to>
                                        <p:strVal val="visible"/>
                                      </p:to>
                                    </p:set>
                                    <p:anim calcmode="lin" valueType="num">
                                      <p:cBhvr additive="base">
                                        <p:cTn id="29" dur="500" fill="hold"/>
                                        <p:tgtEl>
                                          <p:spTgt spid="31747">
                                            <p:txEl>
                                              <p:pRg st="7" end="7"/>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1747">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ext Box 2"/>
          <p:cNvSpPr txBox="1"/>
          <p:nvPr/>
        </p:nvSpPr>
        <p:spPr>
          <a:xfrm>
            <a:off x="365125" y="130175"/>
            <a:ext cx="184150" cy="914400"/>
          </a:xfrm>
          <a:prstGeom prst="rect">
            <a:avLst/>
          </a:prstGeom>
          <a:noFill/>
          <a:ln>
            <a:noFill/>
            <a:miter lim="800000"/>
          </a:ln>
        </p:spPr>
        <p:txBody>
          <a:bodyPr wrap="none">
            <a:spAutoFit/>
          </a:bodyPr>
          <a:lstStyle>
            <a:defPPr>
              <a:defRPr lang="en-US"/>
            </a:defPPr>
            <a:lvl1pPr marL="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5pPr>
          </a:lstStyle>
          <a:p>
            <a:pPr marL="0" lvl="0" indent="0" eaLnBrk="1" hangingPunct="1"/>
            <a:endParaRPr lang="en-US" altLang="en-US" sz="5400" b="0"/>
          </a:p>
        </p:txBody>
      </p:sp>
      <p:sp>
        <p:nvSpPr>
          <p:cNvPr id="13315" name="Rectangle 4">
            <a:extLst>
              <a:ext uri="{FF2B5EF4-FFF2-40B4-BE49-F238E27FC236}"/>
            </a:extLst>
          </p:cNvPr>
          <p:cNvSpPr/>
          <p:nvPr/>
        </p:nvSpPr>
        <p:spPr>
          <a:xfrm>
            <a:off x="7713" y="6392862"/>
            <a:ext cx="5707287"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indent="0" algn="l" defTabSz="914400" rtl="0" eaLnBrk="0" fontAlgn="base" hangingPunct="0">
              <a:lnSpc>
                <a:spcPct val="100000"/>
              </a:lnSpc>
              <a:spcBef>
                <a:spcPct val="0"/>
              </a:spcBef>
              <a:spcAft>
                <a:spcPct val="0"/>
              </a:spcAft>
              <a:buClrTx/>
              <a:buSzTx/>
              <a:buFontTx/>
              <a:buNone/>
              <a:defRPr kumimoji="0" sz="1800" b="1" i="0" u="none" baseline="0">
                <a:solidFill>
                  <a:srgbClr val="FFFFFF"/>
                </a:solidFill>
                <a:effectLst/>
                <a:latin typeface="Calibri"/>
              </a:defRPr>
            </a:lvl1pPr>
            <a:lvl2pPr marL="457200" indent="0" algn="l" defTabSz="914400" rtl="0" eaLnBrk="0" fontAlgn="base" hangingPunct="0">
              <a:lnSpc>
                <a:spcPct val="100000"/>
              </a:lnSpc>
              <a:spcBef>
                <a:spcPct val="0"/>
              </a:spcBef>
              <a:spcAft>
                <a:spcPct val="0"/>
              </a:spcAft>
              <a:buClrTx/>
              <a:buSzTx/>
              <a:buFontTx/>
              <a:buNone/>
              <a:defRPr kumimoji="0" sz="1800" b="1" i="0" u="none" baseline="0">
                <a:solidFill>
                  <a:srgbClr val="FFFFFF"/>
                </a:solidFill>
                <a:effectLst/>
                <a:latin typeface="Calibri"/>
              </a:defRPr>
            </a:lvl2pPr>
            <a:lvl3pPr marL="914400" indent="0" algn="l" defTabSz="914400" rtl="0" eaLnBrk="0" fontAlgn="base" hangingPunct="0">
              <a:lnSpc>
                <a:spcPct val="100000"/>
              </a:lnSpc>
              <a:spcBef>
                <a:spcPct val="0"/>
              </a:spcBef>
              <a:spcAft>
                <a:spcPct val="0"/>
              </a:spcAft>
              <a:buClrTx/>
              <a:buSzTx/>
              <a:buFontTx/>
              <a:buNone/>
              <a:defRPr kumimoji="0" sz="1800" b="1" i="0" u="none" baseline="0">
                <a:solidFill>
                  <a:srgbClr val="FFFFFF"/>
                </a:solidFill>
                <a:effectLst/>
                <a:latin typeface="Calibri"/>
              </a:defRPr>
            </a:lvl3pPr>
            <a:lvl4pPr marL="1371600" indent="0" algn="l" defTabSz="914400" rtl="0" eaLnBrk="0" fontAlgn="base" hangingPunct="0">
              <a:lnSpc>
                <a:spcPct val="100000"/>
              </a:lnSpc>
              <a:spcBef>
                <a:spcPct val="0"/>
              </a:spcBef>
              <a:spcAft>
                <a:spcPct val="0"/>
              </a:spcAft>
              <a:buClrTx/>
              <a:buSzTx/>
              <a:buFontTx/>
              <a:buNone/>
              <a:defRPr kumimoji="0" sz="1800" b="1" i="0" u="none" baseline="0">
                <a:solidFill>
                  <a:srgbClr val="FFFFFF"/>
                </a:solidFill>
                <a:effectLst/>
                <a:latin typeface="Calibri"/>
              </a:defRPr>
            </a:lvl4pPr>
            <a:lvl5pPr marL="1828800" indent="0" algn="l" defTabSz="914400" rtl="0" eaLnBrk="0" fontAlgn="base" hangingPunct="0">
              <a:lnSpc>
                <a:spcPct val="100000"/>
              </a:lnSpc>
              <a:spcBef>
                <a:spcPct val="0"/>
              </a:spcBef>
              <a:spcAft>
                <a:spcPct val="0"/>
              </a:spcAft>
              <a:buClrTx/>
              <a:buSzTx/>
              <a:buFontTx/>
              <a:buNone/>
              <a:defRPr kumimoji="0" sz="1800" b="1" i="0" u="none" baseline="0">
                <a:solidFill>
                  <a:srgbClr val="FFFFFF"/>
                </a:solidFill>
                <a:effectLst/>
                <a:latin typeface="Calibri"/>
              </a:defRPr>
            </a:lvl5pPr>
            <a:lvl6pPr>
              <a:defRPr lang="en-US">
                <a:solidFill>
                  <a:srgbClr val="FFFFFF"/>
                </a:solidFill>
                <a:latin typeface="Calibri"/>
              </a:defRPr>
            </a:lvl6pPr>
            <a:lvl7pPr>
              <a:defRPr lang="en-US">
                <a:solidFill>
                  <a:srgbClr val="FFFFFF"/>
                </a:solidFill>
                <a:latin typeface="Calibri"/>
              </a:defRPr>
            </a:lvl7pPr>
            <a:lvl8pPr>
              <a:defRPr lang="en-US">
                <a:solidFill>
                  <a:srgbClr val="FFFFFF"/>
                </a:solidFill>
                <a:latin typeface="Calibri"/>
              </a:defRPr>
            </a:lvl8pPr>
            <a:lvl9pPr>
              <a:defRPr lang="en-US">
                <a:solidFill>
                  <a:srgbClr val="FFFFFF"/>
                </a:solidFill>
                <a:latin typeface="Calibri"/>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GB" sz="1800" b="1" i="0" u="none" strike="noStrike" kern="1200" cap="none" spc="0" normalizeH="0" baseline="0" noProof="0" smtClean="0">
                <a:ln w="22225">
                  <a:noFill/>
                  <a:prstDash val="solid"/>
                </a:ln>
                <a:solidFill>
                  <a:schemeClr val="bg1"/>
                </a:solidFill>
                <a:effectLst/>
                <a:uLnTx/>
                <a:uFillTx/>
                <a:latin typeface="+mn-lt" pitchFamily="34" charset="0"/>
                <a:ea typeface="+mn-ea" pitchFamily="34" charset="0"/>
                <a:cs typeface="+mn-cs"/>
              </a:rPr>
              <a:t>education for life                                          www.rimt.ac.in</a:t>
            </a:r>
            <a:endParaRPr kumimoji="0" lang="en-GB" sz="2000" b="1" i="0" u="none" strike="noStrike" kern="1200" cap="none" spc="0" normalizeH="0" baseline="0" noProof="0">
              <a:ln w="22225">
                <a:noFill/>
                <a:prstDash val="solid"/>
              </a:ln>
              <a:solidFill>
                <a:schemeClr val="bg1"/>
              </a:solidFill>
              <a:effectLst/>
              <a:uLnTx/>
              <a:uFillTx/>
              <a:latin typeface="+mn-lt"/>
              <a:ea typeface="+mn-ea"/>
              <a:cs typeface="+mn-cs"/>
            </a:endParaRPr>
          </a:p>
        </p:txBody>
      </p:sp>
      <p:sp>
        <p:nvSpPr>
          <p:cNvPr id="13316" name="Rectangle 5"/>
          <p:cNvSpPr/>
          <p:nvPr/>
        </p:nvSpPr>
        <p:spPr>
          <a:xfrm>
            <a:off x="5715001" y="6324600"/>
            <a:ext cx="3886200" cy="307777"/>
          </a:xfrm>
          <a:prstGeom prst="rect">
            <a:avLst/>
          </a:prstGeom>
        </p:spPr>
        <p:txBody>
          <a:bodyPr wrap="square">
            <a:spAutoFit/>
          </a:bodyPr>
          <a:lstStyle>
            <a:defPPr>
              <a:defRPr lang="en-US"/>
            </a:defPPr>
            <a:lvl1pPr marL="0" indent="0" algn="l" defTabSz="914400" rtl="0" eaLnBrk="0" fontAlgn="base" hangingPunct="0">
              <a:lnSpc>
                <a:spcPct val="100000"/>
              </a:lnSpc>
              <a:spcBef>
                <a:spcPct val="0"/>
              </a:spcBef>
              <a:spcAft>
                <a:spcPct val="0"/>
              </a:spcAft>
              <a:buClrTx/>
              <a:buSzTx/>
              <a:buFontTx/>
              <a:buNone/>
              <a:defRPr kumimoji="0" sz="1800" b="1" i="0" u="none" baseline="0">
                <a:solidFill>
                  <a:schemeClr val="tx1"/>
                </a:solidFill>
                <a:effectLst/>
                <a:latin typeface="Times New Roman" pitchFamily="18" charset="0"/>
              </a:defRPr>
            </a:lvl1pPr>
            <a:lvl2pPr marL="457200" indent="0" algn="l" defTabSz="914400" rtl="0" eaLnBrk="0" fontAlgn="base" hangingPunct="0">
              <a:lnSpc>
                <a:spcPct val="100000"/>
              </a:lnSpc>
              <a:spcBef>
                <a:spcPct val="0"/>
              </a:spcBef>
              <a:spcAft>
                <a:spcPct val="0"/>
              </a:spcAft>
              <a:buClrTx/>
              <a:buSzTx/>
              <a:buFontTx/>
              <a:buNone/>
              <a:defRPr kumimoji="0" sz="1800" b="1" i="0" u="none" baseline="0">
                <a:solidFill>
                  <a:schemeClr val="tx1"/>
                </a:solidFill>
                <a:effectLst/>
                <a:latin typeface="Times New Roman" pitchFamily="18" charset="0"/>
              </a:defRPr>
            </a:lvl2pPr>
            <a:lvl3pPr marL="914400" indent="0" algn="l" defTabSz="914400" rtl="0" eaLnBrk="0" fontAlgn="base" hangingPunct="0">
              <a:lnSpc>
                <a:spcPct val="100000"/>
              </a:lnSpc>
              <a:spcBef>
                <a:spcPct val="0"/>
              </a:spcBef>
              <a:spcAft>
                <a:spcPct val="0"/>
              </a:spcAft>
              <a:buClrTx/>
              <a:buSzTx/>
              <a:buFontTx/>
              <a:buNone/>
              <a:defRPr kumimoji="0" sz="1800" b="1" i="0" u="none" baseline="0">
                <a:solidFill>
                  <a:schemeClr val="tx1"/>
                </a:solidFill>
                <a:effectLst/>
                <a:latin typeface="Times New Roman" pitchFamily="18" charset="0"/>
              </a:defRPr>
            </a:lvl3pPr>
            <a:lvl4pPr marL="1371600" indent="0" algn="l" defTabSz="914400" rtl="0" eaLnBrk="0" fontAlgn="base" hangingPunct="0">
              <a:lnSpc>
                <a:spcPct val="100000"/>
              </a:lnSpc>
              <a:spcBef>
                <a:spcPct val="0"/>
              </a:spcBef>
              <a:spcAft>
                <a:spcPct val="0"/>
              </a:spcAft>
              <a:buClrTx/>
              <a:buSzTx/>
              <a:buFontTx/>
              <a:buNone/>
              <a:defRPr kumimoji="0" sz="1800" b="1" i="0" u="none" baseline="0">
                <a:solidFill>
                  <a:schemeClr val="tx1"/>
                </a:solidFill>
                <a:effectLst/>
                <a:latin typeface="Times New Roman" pitchFamily="18" charset="0"/>
              </a:defRPr>
            </a:lvl4pPr>
            <a:lvl5pPr marL="1828800" indent="0" algn="l" defTabSz="914400" rtl="0" eaLnBrk="0" fontAlgn="base" hangingPunct="0">
              <a:lnSpc>
                <a:spcPct val="100000"/>
              </a:lnSpc>
              <a:spcBef>
                <a:spcPct val="0"/>
              </a:spcBef>
              <a:spcAft>
                <a:spcPct val="0"/>
              </a:spcAft>
              <a:buClrTx/>
              <a:buSzTx/>
              <a:buFontTx/>
              <a:buNone/>
              <a:defRPr kumimoji="0" sz="1800" b="1" i="0" u="none" baseline="0">
                <a:solidFill>
                  <a:schemeClr val="tx1"/>
                </a:solidFill>
                <a:effectLst/>
                <a:latin typeface="Times New Roman" pitchFamily="18" charset="0"/>
              </a:defRPr>
            </a:lvl5pPr>
          </a:lstStyle>
          <a:p>
            <a:pPr marL="0" marR="0" lvl="0" indent="0" algn="l" defTabSz="91440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dirty="0" smtClean="0">
                <a:ln>
                  <a:noFill/>
                </a:ln>
                <a:solidFill>
                  <a:schemeClr val="tx1"/>
                </a:solidFill>
                <a:effectLst/>
                <a:uLnTx/>
                <a:uFillTx/>
                <a:latin typeface="+mn-lt" pitchFamily="34" charset="0"/>
                <a:ea typeface="+mn-ea" pitchFamily="34" charset="0"/>
                <a:cs typeface="+mn-cs"/>
              </a:rPr>
              <a:t>Department of </a:t>
            </a:r>
            <a:r>
              <a:rPr kumimoji="0" lang="en-US" sz="1400" b="1" i="0" u="none" strike="noStrike" kern="1200" cap="none" spc="0" normalizeH="0" baseline="0" noProof="0" dirty="0" smtClean="0">
                <a:ln>
                  <a:noFill/>
                </a:ln>
                <a:solidFill>
                  <a:schemeClr val="tx1"/>
                </a:solidFill>
                <a:effectLst/>
                <a:uLnTx/>
                <a:uFillTx/>
                <a:latin typeface="+mn-lt" pitchFamily="34" charset="0"/>
                <a:ea typeface="+mn-ea" pitchFamily="34" charset="0"/>
                <a:cs typeface="+mn-cs"/>
              </a:rPr>
              <a:t>Applied Sciences</a:t>
            </a:r>
            <a:endParaRPr kumimoji="0" lang="en-US" sz="1400" b="1" i="0" u="none" strike="noStrike" kern="1200" cap="none" spc="0" normalizeH="0" baseline="0" noProof="0" dirty="0">
              <a:ln>
                <a:noFill/>
              </a:ln>
              <a:solidFill>
                <a:schemeClr val="tx1"/>
              </a:solidFill>
              <a:effectLst/>
              <a:uLnTx/>
              <a:uFillTx/>
              <a:latin typeface="+mn-lt"/>
              <a:ea typeface="+mn-ea"/>
              <a:cs typeface="+mn-cs"/>
            </a:endParaRPr>
          </a:p>
        </p:txBody>
      </p:sp>
      <p:pic>
        <p:nvPicPr>
          <p:cNvPr id="13317" name="Picture 2" descr="RIMT University"/>
          <p:cNvPicPr>
            <a:picLocks noChangeAspect="1"/>
          </p:cNvPicPr>
          <p:nvPr/>
        </p:nvPicPr>
        <p:blipFill>
          <a:blip r:embed="rId2"/>
          <a:stretch>
            <a:fillRect/>
          </a:stretch>
        </p:blipFill>
        <p:spPr>
          <a:xfrm>
            <a:off x="6943725" y="180975"/>
            <a:ext cx="1970088" cy="895350"/>
          </a:xfrm>
          <a:prstGeom prst="rect">
            <a:avLst/>
          </a:prstGeom>
          <a:noFill/>
          <a:ln>
            <a:noFill/>
            <a:miter lim="800000"/>
          </a:ln>
        </p:spPr>
      </p:pic>
      <p:sp>
        <p:nvSpPr>
          <p:cNvPr id="13318" name="Title 3"/>
          <p:cNvSpPr txBox="1"/>
          <p:nvPr/>
        </p:nvSpPr>
        <p:spPr>
          <a:xfrm>
            <a:off x="685800" y="228600"/>
            <a:ext cx="7772400" cy="914400"/>
          </a:xfrm>
          <a:prstGeom prst="rect">
            <a:avLst/>
          </a:prstGeom>
        </p:spPr>
        <p:txBody>
          <a:bodyPr/>
          <a:lstStyle>
            <a:defPPr>
              <a:defRPr lang="en-US"/>
            </a:defPPr>
            <a:lvl1pPr marL="0" indent="0" algn="l" defTabSz="914400" rtl="0" eaLnBrk="0" fontAlgn="base" hangingPunct="0">
              <a:lnSpc>
                <a:spcPct val="100000"/>
              </a:lnSpc>
              <a:spcBef>
                <a:spcPct val="0"/>
              </a:spcBef>
              <a:spcAft>
                <a:spcPct val="0"/>
              </a:spcAft>
              <a:buClrTx/>
              <a:buSzTx/>
              <a:buFontTx/>
              <a:buNone/>
              <a:defRPr kumimoji="0" sz="1800" b="1" i="0" u="none" baseline="0">
                <a:solidFill>
                  <a:schemeClr val="tx1"/>
                </a:solidFill>
                <a:effectLst/>
                <a:latin typeface="Times New Roman" pitchFamily="18" charset="0"/>
              </a:defRPr>
            </a:lvl1pPr>
            <a:lvl2pPr marL="457200" indent="0" algn="l" defTabSz="914400" rtl="0" eaLnBrk="0" fontAlgn="base" hangingPunct="0">
              <a:lnSpc>
                <a:spcPct val="100000"/>
              </a:lnSpc>
              <a:spcBef>
                <a:spcPct val="0"/>
              </a:spcBef>
              <a:spcAft>
                <a:spcPct val="0"/>
              </a:spcAft>
              <a:buClrTx/>
              <a:buSzTx/>
              <a:buFontTx/>
              <a:buNone/>
              <a:defRPr kumimoji="0" sz="1800" b="1" i="0" u="none" baseline="0">
                <a:solidFill>
                  <a:schemeClr val="tx1"/>
                </a:solidFill>
                <a:effectLst/>
                <a:latin typeface="Times New Roman" pitchFamily="18" charset="0"/>
              </a:defRPr>
            </a:lvl2pPr>
            <a:lvl3pPr marL="914400" indent="0" algn="l" defTabSz="914400" rtl="0" eaLnBrk="0" fontAlgn="base" hangingPunct="0">
              <a:lnSpc>
                <a:spcPct val="100000"/>
              </a:lnSpc>
              <a:spcBef>
                <a:spcPct val="0"/>
              </a:spcBef>
              <a:spcAft>
                <a:spcPct val="0"/>
              </a:spcAft>
              <a:buClrTx/>
              <a:buSzTx/>
              <a:buFontTx/>
              <a:buNone/>
              <a:defRPr kumimoji="0" sz="1800" b="1" i="0" u="none" baseline="0">
                <a:solidFill>
                  <a:schemeClr val="tx1"/>
                </a:solidFill>
                <a:effectLst/>
                <a:latin typeface="Times New Roman" pitchFamily="18" charset="0"/>
              </a:defRPr>
            </a:lvl3pPr>
            <a:lvl4pPr marL="1371600" indent="0" algn="l" defTabSz="914400" rtl="0" eaLnBrk="0" fontAlgn="base" hangingPunct="0">
              <a:lnSpc>
                <a:spcPct val="100000"/>
              </a:lnSpc>
              <a:spcBef>
                <a:spcPct val="0"/>
              </a:spcBef>
              <a:spcAft>
                <a:spcPct val="0"/>
              </a:spcAft>
              <a:buClrTx/>
              <a:buSzTx/>
              <a:buFontTx/>
              <a:buNone/>
              <a:defRPr kumimoji="0" sz="1800" b="1" i="0" u="none" baseline="0">
                <a:solidFill>
                  <a:schemeClr val="tx1"/>
                </a:solidFill>
                <a:effectLst/>
                <a:latin typeface="Times New Roman" pitchFamily="18" charset="0"/>
              </a:defRPr>
            </a:lvl4pPr>
            <a:lvl5pPr marL="1828800" indent="0" algn="l" defTabSz="914400" rtl="0" eaLnBrk="0" fontAlgn="base" hangingPunct="0">
              <a:lnSpc>
                <a:spcPct val="100000"/>
              </a:lnSpc>
              <a:spcBef>
                <a:spcPct val="0"/>
              </a:spcBef>
              <a:spcAft>
                <a:spcPct val="0"/>
              </a:spcAft>
              <a:buClrTx/>
              <a:buSzTx/>
              <a:buFontTx/>
              <a:buNone/>
              <a:defRPr kumimoji="0" sz="1800" b="1" i="0" u="none" baseline="0">
                <a:solidFill>
                  <a:schemeClr val="tx1"/>
                </a:solidFill>
                <a:effectLst/>
                <a:latin typeface="Times New Roman" pitchFamily="18" charset="0"/>
              </a:defRPr>
            </a:lvl5pPr>
          </a:lstStyle>
          <a:p>
            <a:pPr marL="0" marR="0" lvl="0" indent="0" algn="ctr" defTabSz="914400" rtl="0" eaLnBrk="1" fontAlgn="auto" latinLnBrk="0" hangingPunct="1">
              <a:lnSpc>
                <a:spcPct val="100000"/>
              </a:lnSpc>
              <a:spcBef>
                <a:spcPct val="0"/>
              </a:spcBef>
              <a:spcAft>
                <a:spcPct val="0"/>
              </a:spcAft>
              <a:buClrTx/>
              <a:buSzTx/>
              <a:buFontTx/>
              <a:buNone/>
              <a:defRPr/>
            </a:pPr>
            <a:r>
              <a:rPr kumimoji="0" lang="en-US" altLang="en-US" sz="4400" b="0" i="0" u="none" strike="noStrike" kern="1200" cap="none" spc="0" normalizeH="0" baseline="0" noProof="0" smtClean="0">
                <a:ln>
                  <a:noFill/>
                </a:ln>
                <a:solidFill>
                  <a:schemeClr val="tx1"/>
                </a:solidFill>
                <a:effectLst/>
                <a:uLnTx/>
                <a:uFillTx/>
                <a:latin typeface="+mj-lt" pitchFamily="34" charset="0"/>
                <a:ea typeface="+mj-ea" pitchFamily="34" charset="0"/>
                <a:cs typeface="+mj-cs"/>
              </a:rPr>
              <a:t>Basic Terms</a:t>
            </a:r>
          </a:p>
        </p:txBody>
      </p:sp>
      <p:sp>
        <p:nvSpPr>
          <p:cNvPr id="13319" name="Content Placeholder 2"/>
          <p:cNvSpPr txBox="1"/>
          <p:nvPr/>
        </p:nvSpPr>
        <p:spPr>
          <a:xfrm>
            <a:off x="152400" y="990600"/>
            <a:ext cx="8839200" cy="5638800"/>
          </a:xfrm>
          <a:prstGeom prst="rect">
            <a:avLst/>
          </a:prstGeom>
        </p:spPr>
        <p:txBody>
          <a:bodyPr vert="horz" lIns="91440" tIns="45720" rIns="91440" bIns="45720" rtlCol="0">
            <a:normAutofit/>
          </a:bodyPr>
          <a:lstStyle>
            <a:defPPr>
              <a:defRPr lang="en-US"/>
            </a:defPPr>
            <a:lvl1pPr marL="0" indent="0" algn="l" defTabSz="914400" rtl="0" eaLnBrk="0" fontAlgn="base" hangingPunct="0">
              <a:lnSpc>
                <a:spcPct val="100000"/>
              </a:lnSpc>
              <a:spcBef>
                <a:spcPct val="0"/>
              </a:spcBef>
              <a:spcAft>
                <a:spcPct val="0"/>
              </a:spcAft>
              <a:buClrTx/>
              <a:buSzTx/>
              <a:buFontTx/>
              <a:buNone/>
              <a:defRPr kumimoji="0" sz="1800" b="1" i="0" u="none" baseline="0">
                <a:solidFill>
                  <a:schemeClr val="tx1"/>
                </a:solidFill>
                <a:effectLst/>
                <a:latin typeface="Times New Roman" pitchFamily="18" charset="0"/>
              </a:defRPr>
            </a:lvl1pPr>
            <a:lvl2pPr marL="457200" indent="0" algn="l" defTabSz="914400" rtl="0" eaLnBrk="0" fontAlgn="base" hangingPunct="0">
              <a:lnSpc>
                <a:spcPct val="100000"/>
              </a:lnSpc>
              <a:spcBef>
                <a:spcPct val="0"/>
              </a:spcBef>
              <a:spcAft>
                <a:spcPct val="0"/>
              </a:spcAft>
              <a:buClrTx/>
              <a:buSzTx/>
              <a:buFontTx/>
              <a:buNone/>
              <a:defRPr kumimoji="0" sz="1800" b="1" i="0" u="none" baseline="0">
                <a:solidFill>
                  <a:schemeClr val="tx1"/>
                </a:solidFill>
                <a:effectLst/>
                <a:latin typeface="Times New Roman" pitchFamily="18" charset="0"/>
              </a:defRPr>
            </a:lvl2pPr>
            <a:lvl3pPr marL="914400" indent="0" algn="l" defTabSz="914400" rtl="0" eaLnBrk="0" fontAlgn="base" hangingPunct="0">
              <a:lnSpc>
                <a:spcPct val="100000"/>
              </a:lnSpc>
              <a:spcBef>
                <a:spcPct val="0"/>
              </a:spcBef>
              <a:spcAft>
                <a:spcPct val="0"/>
              </a:spcAft>
              <a:buClrTx/>
              <a:buSzTx/>
              <a:buFontTx/>
              <a:buNone/>
              <a:defRPr kumimoji="0" sz="1800" b="1" i="0" u="none" baseline="0">
                <a:solidFill>
                  <a:schemeClr val="tx1"/>
                </a:solidFill>
                <a:effectLst/>
                <a:latin typeface="Times New Roman" pitchFamily="18" charset="0"/>
              </a:defRPr>
            </a:lvl3pPr>
            <a:lvl4pPr marL="1371600" indent="0" algn="l" defTabSz="914400" rtl="0" eaLnBrk="0" fontAlgn="base" hangingPunct="0">
              <a:lnSpc>
                <a:spcPct val="100000"/>
              </a:lnSpc>
              <a:spcBef>
                <a:spcPct val="0"/>
              </a:spcBef>
              <a:spcAft>
                <a:spcPct val="0"/>
              </a:spcAft>
              <a:buClrTx/>
              <a:buSzTx/>
              <a:buFontTx/>
              <a:buNone/>
              <a:defRPr kumimoji="0" sz="1800" b="1" i="0" u="none" baseline="0">
                <a:solidFill>
                  <a:schemeClr val="tx1"/>
                </a:solidFill>
                <a:effectLst/>
                <a:latin typeface="Times New Roman" pitchFamily="18" charset="0"/>
              </a:defRPr>
            </a:lvl4pPr>
            <a:lvl5pPr marL="1828800" indent="0" algn="l" defTabSz="914400" rtl="0" eaLnBrk="0" fontAlgn="base" hangingPunct="0">
              <a:lnSpc>
                <a:spcPct val="100000"/>
              </a:lnSpc>
              <a:spcBef>
                <a:spcPct val="0"/>
              </a:spcBef>
              <a:spcAft>
                <a:spcPct val="0"/>
              </a:spcAft>
              <a:buClrTx/>
              <a:buSzTx/>
              <a:buFontTx/>
              <a:buNone/>
              <a:defRPr kumimoji="0" sz="1800" b="1" i="0" u="none" baseline="0">
                <a:solidFill>
                  <a:schemeClr val="tx1"/>
                </a:solidFill>
                <a:effectLst/>
                <a:latin typeface="Times New Roman" pitchFamily="18" charset="0"/>
              </a:defRPr>
            </a:lvl5pPr>
          </a:lstStyle>
          <a:p>
            <a:pPr marL="342900" marR="0" lvl="0" indent="-342900" algn="l" defTabSz="914400" rtl="0" eaLnBrk="1" fontAlgn="auto" latinLnBrk="0" hangingPunct="1">
              <a:lnSpc>
                <a:spcPct val="100000"/>
              </a:lnSpc>
              <a:spcBef>
                <a:spcPct val="20000"/>
              </a:spcBef>
              <a:spcAft>
                <a:spcPct val="0"/>
              </a:spcAft>
              <a:buClrTx/>
              <a:buSzTx/>
              <a:buFontTx/>
              <a:buNone/>
              <a:defRPr/>
            </a:pPr>
            <a:r>
              <a:rPr kumimoji="0" lang="en-US" altLang="en-US" sz="1800" b="1" i="0" u="none" strike="noStrike" kern="1200" cap="none" spc="0" normalizeH="0" baseline="0" noProof="0" smtClean="0">
                <a:ln>
                  <a:noFill/>
                </a:ln>
                <a:solidFill>
                  <a:schemeClr val="tx1"/>
                </a:solidFill>
                <a:effectLst/>
                <a:uLnTx/>
                <a:uFillTx/>
                <a:latin typeface="+mn-lt" pitchFamily="34" charset="0"/>
                <a:ea typeface="+mn-ea" pitchFamily="34" charset="0"/>
                <a:cs typeface="+mn-cs"/>
              </a:rPr>
              <a:t>      Linear elements : </a:t>
            </a:r>
            <a:r>
              <a:rPr kumimoji="0" lang="en-US" altLang="en-US" sz="1800" b="0" i="0" u="none" strike="noStrike" kern="1200" cap="none" spc="0" normalizeH="0" baseline="0" noProof="0" smtClean="0">
                <a:ln>
                  <a:noFill/>
                </a:ln>
                <a:solidFill>
                  <a:schemeClr val="tx1"/>
                </a:solidFill>
                <a:effectLst/>
                <a:uLnTx/>
                <a:uFillTx/>
                <a:latin typeface="+mn-lt" pitchFamily="34" charset="0"/>
                <a:ea typeface="+mn-ea" pitchFamily="34" charset="0"/>
                <a:cs typeface="+mn-cs"/>
              </a:rPr>
              <a:t/>
            </a:r>
            <a:br>
              <a:rPr kumimoji="0" lang="en-US" altLang="en-US" sz="1800" b="0" i="0" u="none" strike="noStrike" kern="1200" cap="none" spc="0" normalizeH="0" baseline="0" noProof="0" smtClean="0">
                <a:ln>
                  <a:noFill/>
                </a:ln>
                <a:solidFill>
                  <a:schemeClr val="tx1"/>
                </a:solidFill>
                <a:effectLst/>
                <a:uLnTx/>
                <a:uFillTx/>
                <a:latin typeface="+mn-lt" pitchFamily="34" charset="0"/>
                <a:ea typeface="+mn-ea" pitchFamily="34" charset="0"/>
                <a:cs typeface="+mn-cs"/>
              </a:rPr>
            </a:br>
            <a:r>
              <a:rPr kumimoji="0" lang="en-US" altLang="en-US" sz="1800" b="0" i="0" u="none" strike="noStrike" kern="1200" cap="none" spc="0" normalizeH="0" baseline="0" noProof="0" smtClean="0">
                <a:ln>
                  <a:noFill/>
                </a:ln>
                <a:solidFill>
                  <a:schemeClr val="tx1"/>
                </a:solidFill>
                <a:effectLst/>
                <a:uLnTx/>
                <a:uFillTx/>
                <a:latin typeface="+mn-lt" pitchFamily="34" charset="0"/>
                <a:ea typeface="+mn-ea" pitchFamily="34" charset="0"/>
                <a:cs typeface="+mn-cs"/>
              </a:rPr>
              <a:t>In an electric circuit, a linear element is an electrical element with a linear relationship between current and voltage. Resistors are the most common example of a linear element; other examples include capacitors, inductors, and transformers.</a:t>
            </a:r>
            <a:br>
              <a:rPr kumimoji="0" lang="en-US" altLang="en-US" sz="1800" b="0" i="0" u="none" strike="noStrike" kern="1200" cap="none" spc="0" normalizeH="0" baseline="0" noProof="0" smtClean="0">
                <a:ln>
                  <a:noFill/>
                </a:ln>
                <a:solidFill>
                  <a:schemeClr val="tx1"/>
                </a:solidFill>
                <a:effectLst/>
                <a:uLnTx/>
                <a:uFillTx/>
                <a:latin typeface="+mn-lt" pitchFamily="34" charset="0"/>
                <a:ea typeface="+mn-ea" pitchFamily="34" charset="0"/>
                <a:cs typeface="+mn-cs"/>
              </a:rPr>
            </a:br>
            <a:r>
              <a:rPr kumimoji="0" lang="en-US" altLang="en-US" sz="1800" b="0" i="0" u="none" strike="noStrike" kern="1200" cap="none" spc="0" normalizeH="0" baseline="0" noProof="0" smtClean="0">
                <a:ln>
                  <a:noFill/>
                </a:ln>
                <a:solidFill>
                  <a:schemeClr val="tx1"/>
                </a:solidFill>
                <a:effectLst/>
                <a:uLnTx/>
                <a:uFillTx/>
                <a:latin typeface="+mn-lt" pitchFamily="34" charset="0"/>
                <a:ea typeface="+mn-ea" pitchFamily="34" charset="0"/>
                <a:cs typeface="+mn-cs"/>
              </a:rPr>
              <a:t/>
            </a:r>
            <a:br>
              <a:rPr kumimoji="0" lang="en-US" altLang="en-US" sz="1800" b="0" i="0" u="none" strike="noStrike" kern="1200" cap="none" spc="0" normalizeH="0" baseline="0" noProof="0" smtClean="0">
                <a:ln>
                  <a:noFill/>
                </a:ln>
                <a:solidFill>
                  <a:schemeClr val="tx1"/>
                </a:solidFill>
                <a:effectLst/>
                <a:uLnTx/>
                <a:uFillTx/>
                <a:latin typeface="+mn-lt" pitchFamily="34" charset="0"/>
                <a:ea typeface="+mn-ea" pitchFamily="34" charset="0"/>
                <a:cs typeface="+mn-cs"/>
              </a:rPr>
            </a:br>
            <a:r>
              <a:rPr kumimoji="0" lang="en-US" altLang="en-US" sz="1800" b="1" i="0" u="none" strike="noStrike" kern="1200" cap="none" spc="0" normalizeH="0" baseline="0" noProof="0" smtClean="0">
                <a:ln>
                  <a:noFill/>
                </a:ln>
                <a:solidFill>
                  <a:schemeClr val="tx1"/>
                </a:solidFill>
                <a:effectLst/>
                <a:uLnTx/>
                <a:uFillTx/>
                <a:latin typeface="+mn-lt" pitchFamily="34" charset="0"/>
                <a:ea typeface="+mn-ea" pitchFamily="34" charset="0"/>
                <a:cs typeface="+mn-cs"/>
              </a:rPr>
              <a:t>Nonlinear Elements :</a:t>
            </a:r>
            <a:r>
              <a:rPr kumimoji="0" lang="en-US" altLang="en-US" sz="1800" b="0" i="0" u="none" strike="noStrike" kern="1200" cap="none" spc="0" normalizeH="0" baseline="0" noProof="0" smtClean="0">
                <a:ln>
                  <a:noFill/>
                </a:ln>
                <a:solidFill>
                  <a:schemeClr val="tx1"/>
                </a:solidFill>
                <a:effectLst/>
                <a:uLnTx/>
                <a:uFillTx/>
                <a:latin typeface="+mn-lt" pitchFamily="34" charset="0"/>
                <a:ea typeface="+mn-ea" pitchFamily="34" charset="0"/>
                <a:cs typeface="+mn-cs"/>
              </a:rPr>
              <a:t/>
            </a:r>
            <a:br>
              <a:rPr kumimoji="0" lang="en-US" altLang="en-US" sz="1800" b="0" i="0" u="none" strike="noStrike" kern="1200" cap="none" spc="0" normalizeH="0" baseline="0" noProof="0" smtClean="0">
                <a:ln>
                  <a:noFill/>
                </a:ln>
                <a:solidFill>
                  <a:schemeClr val="tx1"/>
                </a:solidFill>
                <a:effectLst/>
                <a:uLnTx/>
                <a:uFillTx/>
                <a:latin typeface="+mn-lt" pitchFamily="34" charset="0"/>
                <a:ea typeface="+mn-ea" pitchFamily="34" charset="0"/>
                <a:cs typeface="+mn-cs"/>
              </a:rPr>
            </a:br>
            <a:r>
              <a:rPr kumimoji="0" lang="en-US" altLang="en-US" sz="1800" b="0" i="0" u="none" strike="noStrike" kern="1200" cap="none" spc="0" normalizeH="0" baseline="0" noProof="0" smtClean="0">
                <a:ln>
                  <a:noFill/>
                </a:ln>
                <a:solidFill>
                  <a:schemeClr val="tx1"/>
                </a:solidFill>
                <a:effectLst/>
                <a:uLnTx/>
                <a:uFillTx/>
                <a:latin typeface="+mn-lt" pitchFamily="34" charset="0"/>
                <a:ea typeface="+mn-ea" pitchFamily="34" charset="0"/>
                <a:cs typeface="+mn-cs"/>
              </a:rPr>
              <a:t>A nonlinear element is one which does not have a linear input/output relation. In a diode, for example, the current is a non-linear function of the voltage.Most semiconductor devices have non-linear characteristics.</a:t>
            </a:r>
            <a:br>
              <a:rPr kumimoji="0" lang="en-US" altLang="en-US" sz="1800" b="0" i="0" u="none" strike="noStrike" kern="1200" cap="none" spc="0" normalizeH="0" baseline="0" noProof="0" smtClean="0">
                <a:ln>
                  <a:noFill/>
                </a:ln>
                <a:solidFill>
                  <a:schemeClr val="tx1"/>
                </a:solidFill>
                <a:effectLst/>
                <a:uLnTx/>
                <a:uFillTx/>
                <a:latin typeface="+mn-lt" pitchFamily="34" charset="0"/>
                <a:ea typeface="+mn-ea" pitchFamily="34" charset="0"/>
                <a:cs typeface="+mn-cs"/>
              </a:rPr>
            </a:br>
            <a:r>
              <a:rPr kumimoji="0" lang="en-US" altLang="en-US" sz="1800" b="0" i="0" u="none" strike="noStrike" kern="1200" cap="none" spc="0" normalizeH="0" baseline="0" noProof="0" smtClean="0">
                <a:ln>
                  <a:noFill/>
                </a:ln>
                <a:solidFill>
                  <a:schemeClr val="tx1"/>
                </a:solidFill>
                <a:effectLst/>
                <a:uLnTx/>
                <a:uFillTx/>
                <a:latin typeface="+mn-lt" pitchFamily="34" charset="0"/>
                <a:ea typeface="+mn-ea" pitchFamily="34" charset="0"/>
                <a:cs typeface="+mn-cs"/>
              </a:rPr>
              <a:t/>
            </a:r>
            <a:br>
              <a:rPr kumimoji="0" lang="en-US" altLang="en-US" sz="1800" b="0" i="0" u="none" strike="noStrike" kern="1200" cap="none" spc="0" normalizeH="0" baseline="0" noProof="0" smtClean="0">
                <a:ln>
                  <a:noFill/>
                </a:ln>
                <a:solidFill>
                  <a:schemeClr val="tx1"/>
                </a:solidFill>
                <a:effectLst/>
                <a:uLnTx/>
                <a:uFillTx/>
                <a:latin typeface="+mn-lt" pitchFamily="34" charset="0"/>
                <a:ea typeface="+mn-ea" pitchFamily="34" charset="0"/>
                <a:cs typeface="+mn-cs"/>
              </a:rPr>
            </a:br>
            <a:r>
              <a:rPr kumimoji="0" lang="en-US" altLang="en-US" sz="1800" b="1" i="0" u="none" strike="noStrike" kern="1200" cap="none" spc="0" normalizeH="0" baseline="0" noProof="0" smtClean="0">
                <a:ln>
                  <a:noFill/>
                </a:ln>
                <a:solidFill>
                  <a:schemeClr val="tx1"/>
                </a:solidFill>
                <a:effectLst/>
                <a:uLnTx/>
                <a:uFillTx/>
                <a:latin typeface="+mn-lt" pitchFamily="34" charset="0"/>
                <a:ea typeface="+mn-ea" pitchFamily="34" charset="0"/>
                <a:cs typeface="+mn-cs"/>
              </a:rPr>
              <a:t>Active Elements :</a:t>
            </a:r>
            <a:r>
              <a:rPr kumimoji="0" lang="en-US" altLang="en-US" sz="1800" b="0" i="0" u="none" strike="noStrike" kern="1200" cap="none" spc="0" normalizeH="0" baseline="0" noProof="0" smtClean="0">
                <a:ln>
                  <a:noFill/>
                </a:ln>
                <a:solidFill>
                  <a:schemeClr val="tx1"/>
                </a:solidFill>
                <a:effectLst/>
                <a:uLnTx/>
                <a:uFillTx/>
                <a:latin typeface="+mn-lt" pitchFamily="34" charset="0"/>
                <a:ea typeface="+mn-ea" pitchFamily="34" charset="0"/>
                <a:cs typeface="+mn-cs"/>
              </a:rPr>
              <a:t/>
            </a:r>
            <a:br>
              <a:rPr kumimoji="0" lang="en-US" altLang="en-US" sz="1800" b="0" i="0" u="none" strike="noStrike" kern="1200" cap="none" spc="0" normalizeH="0" baseline="0" noProof="0" smtClean="0">
                <a:ln>
                  <a:noFill/>
                </a:ln>
                <a:solidFill>
                  <a:schemeClr val="tx1"/>
                </a:solidFill>
                <a:effectLst/>
                <a:uLnTx/>
                <a:uFillTx/>
                <a:latin typeface="+mn-lt" pitchFamily="34" charset="0"/>
                <a:ea typeface="+mn-ea" pitchFamily="34" charset="0"/>
                <a:cs typeface="+mn-cs"/>
              </a:rPr>
            </a:br>
            <a:r>
              <a:rPr kumimoji="0" lang="en-US" altLang="en-US" sz="1800" b="0" i="0" u="none" strike="noStrike" kern="1200" cap="none" spc="0" normalizeH="0" baseline="0" noProof="0" smtClean="0">
                <a:ln>
                  <a:noFill/>
                </a:ln>
                <a:solidFill>
                  <a:schemeClr val="tx1"/>
                </a:solidFill>
                <a:effectLst/>
                <a:uLnTx/>
                <a:uFillTx/>
                <a:latin typeface="+mn-lt" pitchFamily="34" charset="0"/>
                <a:ea typeface="+mn-ea" pitchFamily="34" charset="0"/>
                <a:cs typeface="+mn-cs"/>
              </a:rPr>
              <a:t>The elements which generates or produces electrical energy are called active elements. Some of the examples are batteries, generators,transistors,operational amplifiers,vacuum tubes etc.</a:t>
            </a:r>
            <a:br>
              <a:rPr kumimoji="0" lang="en-US" altLang="en-US" sz="1800" b="0" i="0" u="none" strike="noStrike" kern="1200" cap="none" spc="0" normalizeH="0" baseline="0" noProof="0" smtClean="0">
                <a:ln>
                  <a:noFill/>
                </a:ln>
                <a:solidFill>
                  <a:schemeClr val="tx1"/>
                </a:solidFill>
                <a:effectLst/>
                <a:uLnTx/>
                <a:uFillTx/>
                <a:latin typeface="+mn-lt" pitchFamily="34" charset="0"/>
                <a:ea typeface="+mn-ea" pitchFamily="34" charset="0"/>
                <a:cs typeface="+mn-cs"/>
              </a:rPr>
            </a:br>
            <a:r>
              <a:rPr kumimoji="0" lang="en-US" altLang="en-US" sz="1800" b="0" i="0" u="none" strike="noStrike" kern="1200" cap="none" spc="0" normalizeH="0" baseline="0" noProof="0" smtClean="0">
                <a:ln>
                  <a:noFill/>
                </a:ln>
                <a:solidFill>
                  <a:schemeClr val="tx1"/>
                </a:solidFill>
                <a:effectLst/>
                <a:uLnTx/>
                <a:uFillTx/>
                <a:latin typeface="+mn-lt" pitchFamily="34" charset="0"/>
                <a:ea typeface="+mn-ea" pitchFamily="34" charset="0"/>
                <a:cs typeface="+mn-cs"/>
              </a:rPr>
              <a:t/>
            </a:r>
            <a:br>
              <a:rPr kumimoji="0" lang="en-US" altLang="en-US" sz="1800" b="0" i="0" u="none" strike="noStrike" kern="1200" cap="none" spc="0" normalizeH="0" baseline="0" noProof="0" smtClean="0">
                <a:ln>
                  <a:noFill/>
                </a:ln>
                <a:solidFill>
                  <a:schemeClr val="tx1"/>
                </a:solidFill>
                <a:effectLst/>
                <a:uLnTx/>
                <a:uFillTx/>
                <a:latin typeface="+mn-lt" pitchFamily="34" charset="0"/>
                <a:ea typeface="+mn-ea" pitchFamily="34" charset="0"/>
                <a:cs typeface="+mn-cs"/>
              </a:rPr>
            </a:br>
            <a:r>
              <a:rPr kumimoji="0" lang="en-US" altLang="en-US" sz="1800" b="1" i="0" u="none" strike="noStrike" kern="1200" cap="none" spc="0" normalizeH="0" baseline="0" noProof="0" smtClean="0">
                <a:ln>
                  <a:noFill/>
                </a:ln>
                <a:solidFill>
                  <a:schemeClr val="tx1"/>
                </a:solidFill>
                <a:effectLst/>
                <a:uLnTx/>
                <a:uFillTx/>
                <a:latin typeface="+mn-lt" pitchFamily="34" charset="0"/>
                <a:ea typeface="+mn-ea" pitchFamily="34" charset="0"/>
                <a:cs typeface="+mn-cs"/>
              </a:rPr>
              <a:t>Passive Elements :</a:t>
            </a:r>
            <a:r>
              <a:rPr kumimoji="0" lang="en-US" altLang="en-US" sz="1800" b="0" i="0" u="none" strike="noStrike" kern="1200" cap="none" spc="0" normalizeH="0" baseline="0" noProof="0" smtClean="0">
                <a:ln>
                  <a:noFill/>
                </a:ln>
                <a:solidFill>
                  <a:schemeClr val="tx1"/>
                </a:solidFill>
                <a:effectLst/>
                <a:uLnTx/>
                <a:uFillTx/>
                <a:latin typeface="+mn-lt" pitchFamily="34" charset="0"/>
                <a:ea typeface="+mn-ea" pitchFamily="34" charset="0"/>
                <a:cs typeface="+mn-cs"/>
              </a:rPr>
              <a:t/>
            </a:r>
            <a:br>
              <a:rPr kumimoji="0" lang="en-US" altLang="en-US" sz="1800" b="0" i="0" u="none" strike="noStrike" kern="1200" cap="none" spc="0" normalizeH="0" baseline="0" noProof="0" smtClean="0">
                <a:ln>
                  <a:noFill/>
                </a:ln>
                <a:solidFill>
                  <a:schemeClr val="tx1"/>
                </a:solidFill>
                <a:effectLst/>
                <a:uLnTx/>
                <a:uFillTx/>
                <a:latin typeface="+mn-lt" pitchFamily="34" charset="0"/>
                <a:ea typeface="+mn-ea" pitchFamily="34" charset="0"/>
                <a:cs typeface="+mn-cs"/>
              </a:rPr>
            </a:br>
            <a:r>
              <a:rPr kumimoji="0" lang="en-US" altLang="en-US" sz="1800" b="0" i="0" u="none" strike="noStrike" kern="1200" cap="none" spc="0" normalizeH="0" baseline="0" noProof="0" smtClean="0">
                <a:ln>
                  <a:noFill/>
                </a:ln>
                <a:solidFill>
                  <a:schemeClr val="tx1"/>
                </a:solidFill>
                <a:effectLst/>
                <a:uLnTx/>
                <a:uFillTx/>
                <a:latin typeface="+mn-lt" pitchFamily="34" charset="0"/>
                <a:ea typeface="+mn-ea" pitchFamily="34" charset="0"/>
                <a:cs typeface="+mn-cs"/>
              </a:rPr>
              <a:t>All elements which consume rather than produce energy are called passive elements, like resistors,inductors and capacitors.</a:t>
            </a:r>
            <a:br>
              <a:rPr kumimoji="0" lang="en-US" altLang="en-US" sz="1800" b="0" i="0" u="none" strike="noStrike" kern="1200" cap="none" spc="0" normalizeH="0" baseline="0" noProof="0" smtClean="0">
                <a:ln>
                  <a:noFill/>
                </a:ln>
                <a:solidFill>
                  <a:schemeClr val="tx1"/>
                </a:solidFill>
                <a:effectLst/>
                <a:uLnTx/>
                <a:uFillTx/>
                <a:latin typeface="+mn-lt" pitchFamily="34" charset="0"/>
                <a:ea typeface="+mn-ea" pitchFamily="34" charset="0"/>
                <a:cs typeface="+mn-cs"/>
              </a:rPr>
            </a:br>
            <a:endParaRPr kumimoji="0" lang="en-US" altLang="en-US" sz="1800" b="0" i="0" u="none" strike="noStrike" kern="1200" cap="none" spc="0" normalizeH="0" baseline="0" noProof="0" smtClean="0">
              <a:ln>
                <a:noFill/>
              </a:ln>
              <a:solidFill>
                <a:schemeClr val="tx1"/>
              </a:solidFill>
              <a:effectLst/>
              <a:uLnTx/>
              <a:uFillTx/>
              <a:latin typeface="+mn-lt" pitchFamily="34" charset="0"/>
              <a:ea typeface="+mn-ea" pitchFamily="34" charset="0"/>
              <a:cs typeface="+mn-cs"/>
            </a:endParaRPr>
          </a:p>
          <a:p>
            <a:pPr marL="342900" marR="0" lvl="0" indent="-342900" algn="l" defTabSz="914400" rtl="0" eaLnBrk="1" fontAlgn="auto" latinLnBrk="0" hangingPunct="1">
              <a:lnSpc>
                <a:spcPct val="100000"/>
              </a:lnSpc>
              <a:spcBef>
                <a:spcPct val="20000"/>
              </a:spcBef>
              <a:spcAft>
                <a:spcPct val="0"/>
              </a:spcAft>
              <a:buClrTx/>
              <a:buSzTx/>
              <a:buFontTx/>
              <a:buNone/>
              <a:defRPr/>
            </a:pPr>
            <a:endParaRPr kumimoji="0" lang="en-US" altLang="en-US" sz="1800" b="0" i="0" u="none" strike="noStrike" kern="1200" cap="none" spc="0" normalizeH="0" baseline="0" noProof="0" smtClean="0">
              <a:ln>
                <a:noFill/>
              </a:ln>
              <a:solidFill>
                <a:schemeClr val="tx1"/>
              </a:solidFill>
              <a:effectLst/>
              <a:uLnTx/>
              <a:uFillTx/>
              <a:latin typeface="+mn-lt"/>
              <a:ea typeface="+mn-ea"/>
              <a:cs typeface="+mn-cs"/>
            </a:endParaRPr>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Content Placeholder 2"/>
          <p:cNvSpPr>
            <a:spLocks noGrp="1"/>
          </p:cNvSpPr>
          <p:nvPr>
            <p:ph idx="1"/>
          </p:nvPr>
        </p:nvSpPr>
        <p:spPr>
          <a:xfrm>
            <a:off x="609600" y="1371600"/>
            <a:ext cx="7772400" cy="5181600"/>
          </a:xfrm>
          <a:noFill/>
          <a:ln>
            <a:miter lim="800000"/>
          </a:ln>
        </p:spPr>
        <p:txBody>
          <a:bodyPr wrap="square" lIns="91440" tIns="45720" rIns="91440" bIns="45720" anchor="t" anchorCtr="0"/>
          <a:lstStyle>
            <a:lvl1pPr marL="342900" indent="-342900" algn="l" defTabSz="914400" rtl="0" eaLnBrk="1" fontAlgn="base" latinLnBrk="0" hangingPunct="1">
              <a:lnSpc>
                <a:spcPct val="100000"/>
              </a:lnSpc>
              <a:spcBef>
                <a:spcPct val="20000"/>
              </a:spcBef>
              <a:spcAft>
                <a:spcPct val="0"/>
              </a:spcAft>
              <a:buClrTx/>
              <a:buSzTx/>
              <a:buFont typeface="Arial" pitchFamily="34" charset="0"/>
              <a:buChar char="•"/>
              <a:defRPr kumimoji="0" lang="en-US" altLang="en-US" sz="3200" b="0" i="0" u="none" kern="1200" baseline="0">
                <a:solidFill>
                  <a:schemeClr val="tx1"/>
                </a:solidFill>
                <a:effectLst/>
                <a:latin typeface="+mn-lt"/>
                <a:ea typeface="+mn-ea"/>
                <a:cs typeface="+mn-cs"/>
              </a:defRPr>
            </a:lvl1pPr>
            <a:lvl2pPr marL="742950" indent="-285750" algn="l" defTabSz="914400" rtl="0" eaLnBrk="1" fontAlgn="base" latinLnBrk="0" hangingPunct="1">
              <a:lnSpc>
                <a:spcPct val="100000"/>
              </a:lnSpc>
              <a:spcBef>
                <a:spcPct val="20000"/>
              </a:spcBef>
              <a:spcAft>
                <a:spcPct val="0"/>
              </a:spcAft>
              <a:buClrTx/>
              <a:buSzTx/>
              <a:buFont typeface="Arial" pitchFamily="34" charset="0"/>
              <a:buChar char="–"/>
              <a:defRPr kumimoji="0" lang="en-US" altLang="en-US" sz="2800" b="0" i="0" u="none" kern="1200" baseline="0">
                <a:solidFill>
                  <a:schemeClr val="tx1"/>
                </a:solidFill>
                <a:effectLst/>
                <a:latin typeface="+mn-lt"/>
                <a:ea typeface="+mn-ea"/>
                <a:cs typeface="+mn-cs"/>
              </a:defRPr>
            </a:lvl2pPr>
            <a:lvl3pPr marL="1143000" indent="-228600" algn="l" defTabSz="914400" rtl="0" eaLnBrk="1" fontAlgn="base" latinLnBrk="0" hangingPunct="1">
              <a:lnSpc>
                <a:spcPct val="100000"/>
              </a:lnSpc>
              <a:spcBef>
                <a:spcPct val="20000"/>
              </a:spcBef>
              <a:spcAft>
                <a:spcPct val="0"/>
              </a:spcAft>
              <a:buClrTx/>
              <a:buSzTx/>
              <a:buFont typeface="Arial" pitchFamily="34" charset="0"/>
              <a:buChar char="•"/>
              <a:defRPr kumimoji="0" lang="en-US" altLang="en-US" sz="2400" b="0" i="0" u="none" kern="1200" baseline="0">
                <a:solidFill>
                  <a:schemeClr val="tx1"/>
                </a:solidFill>
                <a:effectLst/>
                <a:latin typeface="+mn-lt"/>
                <a:ea typeface="+mn-ea"/>
                <a:cs typeface="+mn-cs"/>
              </a:defRPr>
            </a:lvl3pPr>
            <a:lvl4pPr marL="1600200" indent="-228600" algn="l" defTabSz="914400" rtl="0" eaLnBrk="1" fontAlgn="base" latinLnBrk="0" hangingPunct="1">
              <a:lnSpc>
                <a:spcPct val="100000"/>
              </a:lnSpc>
              <a:spcBef>
                <a:spcPct val="20000"/>
              </a:spcBef>
              <a:spcAft>
                <a:spcPct val="0"/>
              </a:spcAft>
              <a:buClrTx/>
              <a:buSzTx/>
              <a:buFont typeface="Arial" pitchFamily="34" charset="0"/>
              <a:buChar char="–"/>
              <a:defRPr kumimoji="0" lang="en-US" altLang="en-US" sz="2000" b="0" i="0" u="none" kern="1200" baseline="0">
                <a:solidFill>
                  <a:schemeClr val="tx1"/>
                </a:solidFill>
                <a:effectLst/>
                <a:latin typeface="+mn-lt"/>
                <a:ea typeface="+mn-ea"/>
                <a:cs typeface="+mn-cs"/>
              </a:defRPr>
            </a:lvl4pPr>
            <a:lvl5pPr marL="2057400" indent="-228600" algn="l" defTabSz="914400" rtl="0" eaLnBrk="1" fontAlgn="base" latinLnBrk="0" hangingPunct="1">
              <a:lnSpc>
                <a:spcPct val="100000"/>
              </a:lnSpc>
              <a:spcBef>
                <a:spcPct val="20000"/>
              </a:spcBef>
              <a:spcAft>
                <a:spcPct val="0"/>
              </a:spcAft>
              <a:buClrTx/>
              <a:buSzTx/>
              <a:buFont typeface="Arial" pitchFamily="34" charset="0"/>
              <a:buChar char="»"/>
              <a:defRPr kumimoji="0" lang="en-US" altLang="en-US" sz="2000" b="0" i="0" u="none" kern="1200" baseline="0">
                <a:solidFill>
                  <a:schemeClr val="tx1"/>
                </a:solidFill>
                <a:effectLst/>
                <a:latin typeface="+mn-lt"/>
                <a:ea typeface="+mn-ea"/>
                <a:cs typeface="+mn-cs"/>
              </a:defRPr>
            </a:lvl5pPr>
            <a:lvl6pPr marL="2514600" indent="-228600" algn="l" defTabSz="914400" rtl="0" eaLnBrk="1" latinLnBrk="0" hangingPunct="1">
              <a:spcBef>
                <a:spcPct val="20000"/>
              </a:spcBef>
              <a:buFont typeface="Arial" pitchFamily="34" charset="0"/>
              <a:buChar char="•"/>
              <a:defRPr lang="en-US"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en-US"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en-US"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en-US" altLang="en-US" sz="2000" kern="1200">
                <a:solidFill>
                  <a:schemeClr val="tx1"/>
                </a:solidFill>
                <a:latin typeface="+mn-lt"/>
                <a:ea typeface="+mn-ea"/>
                <a:cs typeface="+mn-cs"/>
              </a:defRPr>
            </a:lvl9pPr>
          </a:lstStyle>
          <a:p>
            <a:pPr lvl="0"/>
            <a:r>
              <a:rPr lang="en-US" altLang="en-US" sz="2000"/>
              <a:t>In unilateral element, voltage – current relation is not same for both the direction. Example: Diode, Transistors.</a:t>
            </a:r>
          </a:p>
          <a:p>
            <a:pPr lvl="0"/>
            <a:r>
              <a:rPr lang="en-US" altLang="en-US" sz="2000"/>
              <a:t>In bilateral element, voltage – current relation is same for both the direction. Example: Resistor</a:t>
            </a:r>
          </a:p>
          <a:p>
            <a:pPr lvl="0"/>
            <a:r>
              <a:rPr lang="en-US" altLang="en-US" sz="2000"/>
              <a:t>The voltage generated by the source does not vary with any circuit quantity. It is only a function of time. Such a source is called an ideal voltage Source.</a:t>
            </a:r>
          </a:p>
          <a:p>
            <a:pPr lvl="0"/>
            <a:r>
              <a:rPr lang="en-US" altLang="en-US" sz="2000"/>
              <a:t>The current generated by the source does not vary with any circuit quantity. It is only a function of time. Such a source is called as an ideal current source.</a:t>
            </a:r>
          </a:p>
          <a:p>
            <a:pPr lvl="0"/>
            <a:r>
              <a:rPr lang="en-US" altLang="en-US" sz="2000" b="1"/>
              <a:t>Resistance : </a:t>
            </a:r>
            <a:r>
              <a:rPr lang="en-US" altLang="en-US" sz="2000"/>
              <a:t>It is the property of a substance which opposes the flow of current through it. The resistance of element is denoted by the symbol “R”. It is measured in Ohms. R = PL / A Ω</a:t>
            </a:r>
          </a:p>
        </p:txBody>
      </p:sp>
      <p:pic>
        <p:nvPicPr>
          <p:cNvPr id="15363" name="Picture 2" descr="RIMT University"/>
          <p:cNvPicPr>
            <a:picLocks noChangeAspect="1"/>
          </p:cNvPicPr>
          <p:nvPr/>
        </p:nvPicPr>
        <p:blipFill>
          <a:blip r:embed="rId2"/>
          <a:stretch>
            <a:fillRect/>
          </a:stretch>
        </p:blipFill>
        <p:spPr>
          <a:xfrm>
            <a:off x="6943725" y="180975"/>
            <a:ext cx="1970088" cy="895350"/>
          </a:xfrm>
          <a:prstGeom prst="rect">
            <a:avLst/>
          </a:prstGeom>
          <a:noFill/>
          <a:ln>
            <a:noFill/>
            <a:miter lim="800000"/>
          </a:ln>
        </p:spPr>
      </p:pic>
      <p:sp>
        <p:nvSpPr>
          <p:cNvPr id="15364" name="Rectangle 3">
            <a:extLst>
              <a:ext uri="{FF2B5EF4-FFF2-40B4-BE49-F238E27FC236}"/>
            </a:extLst>
          </p:cNvPr>
          <p:cNvSpPr/>
          <p:nvPr/>
        </p:nvSpPr>
        <p:spPr>
          <a:xfrm>
            <a:off x="7713" y="6392862"/>
            <a:ext cx="5707287"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indent="0" algn="l" defTabSz="914400" rtl="0" eaLnBrk="0" fontAlgn="base" hangingPunct="0">
              <a:lnSpc>
                <a:spcPct val="100000"/>
              </a:lnSpc>
              <a:spcBef>
                <a:spcPct val="0"/>
              </a:spcBef>
              <a:spcAft>
                <a:spcPct val="0"/>
              </a:spcAft>
              <a:buClrTx/>
              <a:buSzTx/>
              <a:buFontTx/>
              <a:buNone/>
              <a:defRPr kumimoji="0" sz="1800" b="1" i="0" u="none" baseline="0">
                <a:solidFill>
                  <a:srgbClr val="FFFFFF"/>
                </a:solidFill>
                <a:effectLst/>
                <a:latin typeface="Calibri"/>
              </a:defRPr>
            </a:lvl1pPr>
            <a:lvl2pPr marL="457200" indent="0" algn="l" defTabSz="914400" rtl="0" eaLnBrk="0" fontAlgn="base" hangingPunct="0">
              <a:lnSpc>
                <a:spcPct val="100000"/>
              </a:lnSpc>
              <a:spcBef>
                <a:spcPct val="0"/>
              </a:spcBef>
              <a:spcAft>
                <a:spcPct val="0"/>
              </a:spcAft>
              <a:buClrTx/>
              <a:buSzTx/>
              <a:buFontTx/>
              <a:buNone/>
              <a:defRPr kumimoji="0" sz="1800" b="1" i="0" u="none" baseline="0">
                <a:solidFill>
                  <a:srgbClr val="FFFFFF"/>
                </a:solidFill>
                <a:effectLst/>
                <a:latin typeface="Calibri"/>
              </a:defRPr>
            </a:lvl2pPr>
            <a:lvl3pPr marL="914400" indent="0" algn="l" defTabSz="914400" rtl="0" eaLnBrk="0" fontAlgn="base" hangingPunct="0">
              <a:lnSpc>
                <a:spcPct val="100000"/>
              </a:lnSpc>
              <a:spcBef>
                <a:spcPct val="0"/>
              </a:spcBef>
              <a:spcAft>
                <a:spcPct val="0"/>
              </a:spcAft>
              <a:buClrTx/>
              <a:buSzTx/>
              <a:buFontTx/>
              <a:buNone/>
              <a:defRPr kumimoji="0" sz="1800" b="1" i="0" u="none" baseline="0">
                <a:solidFill>
                  <a:srgbClr val="FFFFFF"/>
                </a:solidFill>
                <a:effectLst/>
                <a:latin typeface="Calibri"/>
              </a:defRPr>
            </a:lvl3pPr>
            <a:lvl4pPr marL="1371600" indent="0" algn="l" defTabSz="914400" rtl="0" eaLnBrk="0" fontAlgn="base" hangingPunct="0">
              <a:lnSpc>
                <a:spcPct val="100000"/>
              </a:lnSpc>
              <a:spcBef>
                <a:spcPct val="0"/>
              </a:spcBef>
              <a:spcAft>
                <a:spcPct val="0"/>
              </a:spcAft>
              <a:buClrTx/>
              <a:buSzTx/>
              <a:buFontTx/>
              <a:buNone/>
              <a:defRPr kumimoji="0" sz="1800" b="1" i="0" u="none" baseline="0">
                <a:solidFill>
                  <a:srgbClr val="FFFFFF"/>
                </a:solidFill>
                <a:effectLst/>
                <a:latin typeface="Calibri"/>
              </a:defRPr>
            </a:lvl4pPr>
            <a:lvl5pPr marL="1828800" indent="0" algn="l" defTabSz="914400" rtl="0" eaLnBrk="0" fontAlgn="base" hangingPunct="0">
              <a:lnSpc>
                <a:spcPct val="100000"/>
              </a:lnSpc>
              <a:spcBef>
                <a:spcPct val="0"/>
              </a:spcBef>
              <a:spcAft>
                <a:spcPct val="0"/>
              </a:spcAft>
              <a:buClrTx/>
              <a:buSzTx/>
              <a:buFontTx/>
              <a:buNone/>
              <a:defRPr kumimoji="0" sz="1800" b="1" i="0" u="none" baseline="0">
                <a:solidFill>
                  <a:srgbClr val="FFFFFF"/>
                </a:solidFill>
                <a:effectLst/>
                <a:latin typeface="Calibri"/>
              </a:defRPr>
            </a:lvl5pPr>
            <a:lvl6pPr>
              <a:defRPr lang="en-US">
                <a:solidFill>
                  <a:srgbClr val="FFFFFF"/>
                </a:solidFill>
                <a:latin typeface="Calibri"/>
              </a:defRPr>
            </a:lvl6pPr>
            <a:lvl7pPr>
              <a:defRPr lang="en-US">
                <a:solidFill>
                  <a:srgbClr val="FFFFFF"/>
                </a:solidFill>
                <a:latin typeface="Calibri"/>
              </a:defRPr>
            </a:lvl7pPr>
            <a:lvl8pPr>
              <a:defRPr lang="en-US">
                <a:solidFill>
                  <a:srgbClr val="FFFFFF"/>
                </a:solidFill>
                <a:latin typeface="Calibri"/>
              </a:defRPr>
            </a:lvl8pPr>
            <a:lvl9pPr>
              <a:defRPr lang="en-US">
                <a:solidFill>
                  <a:srgbClr val="FFFFFF"/>
                </a:solidFill>
                <a:latin typeface="Calibri"/>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GB" sz="1800" b="1" i="0" u="none" strike="noStrike" kern="1200" cap="none" spc="0" normalizeH="0" baseline="0" noProof="0" smtClean="0">
                <a:ln w="22225">
                  <a:noFill/>
                  <a:prstDash val="solid"/>
                </a:ln>
                <a:solidFill>
                  <a:schemeClr val="bg1"/>
                </a:solidFill>
                <a:effectLst/>
                <a:uLnTx/>
                <a:uFillTx/>
                <a:latin typeface="+mn-lt" pitchFamily="34" charset="0"/>
                <a:ea typeface="+mn-ea" pitchFamily="34" charset="0"/>
                <a:cs typeface="+mn-cs"/>
              </a:rPr>
              <a:t>education for life                                          www.rimt.ac.in</a:t>
            </a:r>
            <a:endParaRPr kumimoji="0" lang="en-GB" sz="2000" b="1" i="0" u="none" strike="noStrike" kern="1200" cap="none" spc="0" normalizeH="0" baseline="0" noProof="0">
              <a:ln w="22225">
                <a:noFill/>
                <a:prstDash val="solid"/>
              </a:ln>
              <a:solidFill>
                <a:schemeClr val="bg1"/>
              </a:solidFill>
              <a:effectLst/>
              <a:uLnTx/>
              <a:uFillTx/>
              <a:latin typeface="+mn-lt"/>
              <a:ea typeface="+mn-ea"/>
              <a:cs typeface="+mn-cs"/>
            </a:endParaRPr>
          </a:p>
        </p:txBody>
      </p:sp>
      <p:sp>
        <p:nvSpPr>
          <p:cNvPr id="15365" name="Rectangle 4"/>
          <p:cNvSpPr/>
          <p:nvPr/>
        </p:nvSpPr>
        <p:spPr>
          <a:xfrm>
            <a:off x="5715001" y="6324600"/>
            <a:ext cx="3886200" cy="307777"/>
          </a:xfrm>
          <a:prstGeom prst="rect">
            <a:avLst/>
          </a:prstGeom>
        </p:spPr>
        <p:txBody>
          <a:bodyPr wrap="square">
            <a:spAutoFit/>
          </a:bodyPr>
          <a:lstStyle>
            <a:defPPr>
              <a:defRPr lang="en-US"/>
            </a:defPPr>
            <a:lvl1pPr marL="0" indent="0" algn="l" defTabSz="914400" rtl="0" eaLnBrk="0" fontAlgn="base" hangingPunct="0">
              <a:lnSpc>
                <a:spcPct val="100000"/>
              </a:lnSpc>
              <a:spcBef>
                <a:spcPct val="0"/>
              </a:spcBef>
              <a:spcAft>
                <a:spcPct val="0"/>
              </a:spcAft>
              <a:buClrTx/>
              <a:buSzTx/>
              <a:buFontTx/>
              <a:buNone/>
              <a:defRPr kumimoji="0" sz="1800" b="1" i="0" u="none" baseline="0">
                <a:solidFill>
                  <a:schemeClr val="tx1"/>
                </a:solidFill>
                <a:effectLst/>
                <a:latin typeface="Times New Roman" pitchFamily="18" charset="0"/>
              </a:defRPr>
            </a:lvl1pPr>
            <a:lvl2pPr marL="457200" indent="0" algn="l" defTabSz="914400" rtl="0" eaLnBrk="0" fontAlgn="base" hangingPunct="0">
              <a:lnSpc>
                <a:spcPct val="100000"/>
              </a:lnSpc>
              <a:spcBef>
                <a:spcPct val="0"/>
              </a:spcBef>
              <a:spcAft>
                <a:spcPct val="0"/>
              </a:spcAft>
              <a:buClrTx/>
              <a:buSzTx/>
              <a:buFontTx/>
              <a:buNone/>
              <a:defRPr kumimoji="0" sz="1800" b="1" i="0" u="none" baseline="0">
                <a:solidFill>
                  <a:schemeClr val="tx1"/>
                </a:solidFill>
                <a:effectLst/>
                <a:latin typeface="Times New Roman" pitchFamily="18" charset="0"/>
              </a:defRPr>
            </a:lvl2pPr>
            <a:lvl3pPr marL="914400" indent="0" algn="l" defTabSz="914400" rtl="0" eaLnBrk="0" fontAlgn="base" hangingPunct="0">
              <a:lnSpc>
                <a:spcPct val="100000"/>
              </a:lnSpc>
              <a:spcBef>
                <a:spcPct val="0"/>
              </a:spcBef>
              <a:spcAft>
                <a:spcPct val="0"/>
              </a:spcAft>
              <a:buClrTx/>
              <a:buSzTx/>
              <a:buFontTx/>
              <a:buNone/>
              <a:defRPr kumimoji="0" sz="1800" b="1" i="0" u="none" baseline="0">
                <a:solidFill>
                  <a:schemeClr val="tx1"/>
                </a:solidFill>
                <a:effectLst/>
                <a:latin typeface="Times New Roman" pitchFamily="18" charset="0"/>
              </a:defRPr>
            </a:lvl3pPr>
            <a:lvl4pPr marL="1371600" indent="0" algn="l" defTabSz="914400" rtl="0" eaLnBrk="0" fontAlgn="base" hangingPunct="0">
              <a:lnSpc>
                <a:spcPct val="100000"/>
              </a:lnSpc>
              <a:spcBef>
                <a:spcPct val="0"/>
              </a:spcBef>
              <a:spcAft>
                <a:spcPct val="0"/>
              </a:spcAft>
              <a:buClrTx/>
              <a:buSzTx/>
              <a:buFontTx/>
              <a:buNone/>
              <a:defRPr kumimoji="0" sz="1800" b="1" i="0" u="none" baseline="0">
                <a:solidFill>
                  <a:schemeClr val="tx1"/>
                </a:solidFill>
                <a:effectLst/>
                <a:latin typeface="Times New Roman" pitchFamily="18" charset="0"/>
              </a:defRPr>
            </a:lvl4pPr>
            <a:lvl5pPr marL="1828800" indent="0" algn="l" defTabSz="914400" rtl="0" eaLnBrk="0" fontAlgn="base" hangingPunct="0">
              <a:lnSpc>
                <a:spcPct val="100000"/>
              </a:lnSpc>
              <a:spcBef>
                <a:spcPct val="0"/>
              </a:spcBef>
              <a:spcAft>
                <a:spcPct val="0"/>
              </a:spcAft>
              <a:buClrTx/>
              <a:buSzTx/>
              <a:buFontTx/>
              <a:buNone/>
              <a:defRPr kumimoji="0" sz="1800" b="1" i="0" u="none" baseline="0">
                <a:solidFill>
                  <a:schemeClr val="tx1"/>
                </a:solidFill>
                <a:effectLst/>
                <a:latin typeface="Times New Roman" pitchFamily="18" charset="0"/>
              </a:defRPr>
            </a:lvl5pPr>
          </a:lstStyle>
          <a:p>
            <a:pPr marL="0" marR="0" lvl="0" indent="0" algn="l" defTabSz="91440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dirty="0" smtClean="0">
                <a:ln>
                  <a:noFill/>
                </a:ln>
                <a:solidFill>
                  <a:schemeClr val="tx1"/>
                </a:solidFill>
                <a:effectLst/>
                <a:uLnTx/>
                <a:uFillTx/>
                <a:latin typeface="+mn-lt" pitchFamily="34" charset="0"/>
                <a:ea typeface="+mn-ea" pitchFamily="34" charset="0"/>
                <a:cs typeface="+mn-cs"/>
              </a:rPr>
              <a:t>Department of </a:t>
            </a:r>
            <a:r>
              <a:rPr kumimoji="0" lang="en-US" sz="1400" b="1" i="0" u="none" strike="noStrike" kern="1200" cap="none" spc="0" normalizeH="0" baseline="0" noProof="0" dirty="0" smtClean="0">
                <a:ln>
                  <a:noFill/>
                </a:ln>
                <a:solidFill>
                  <a:schemeClr val="tx1"/>
                </a:solidFill>
                <a:effectLst/>
                <a:uLnTx/>
                <a:uFillTx/>
                <a:latin typeface="+mn-lt" pitchFamily="34" charset="0"/>
                <a:ea typeface="+mn-ea" pitchFamily="34" charset="0"/>
                <a:cs typeface="+mn-cs"/>
              </a:rPr>
              <a:t>Applied Sciences</a:t>
            </a:r>
            <a:endParaRPr kumimoji="0" lang="en-US" sz="1400" b="1"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Text Box 4"/>
          <p:cNvSpPr txBox="1"/>
          <p:nvPr/>
        </p:nvSpPr>
        <p:spPr>
          <a:xfrm>
            <a:off x="2971800" y="228600"/>
            <a:ext cx="2286000" cy="457200"/>
          </a:xfrm>
          <a:prstGeom prst="rect">
            <a:avLst/>
          </a:prstGeom>
          <a:noFill/>
          <a:ln>
            <a:noFill/>
            <a:miter lim="800000"/>
          </a:ln>
        </p:spPr>
        <p:txBody>
          <a:bodyPr>
            <a:spAutoFit/>
          </a:bodyPr>
          <a:lstStyle>
            <a:defPPr>
              <a:defRPr lang="en-US"/>
            </a:defPPr>
            <a:lvl1pPr marL="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5pPr>
          </a:lstStyle>
          <a:p>
            <a:pPr marL="0" lvl="0" indent="0" eaLnBrk="1" hangingPunct="1"/>
            <a:r>
              <a:rPr lang="en-US" altLang="en-US" sz="2400" u="sng"/>
              <a:t>Ohm’s Law</a:t>
            </a:r>
            <a:r>
              <a:rPr lang="en-US" altLang="en-US" sz="2400"/>
              <a:t>:</a:t>
            </a:r>
          </a:p>
        </p:txBody>
      </p:sp>
      <p:sp>
        <p:nvSpPr>
          <p:cNvPr id="1028" name="Text Box 6"/>
          <p:cNvSpPr txBox="1"/>
          <p:nvPr/>
        </p:nvSpPr>
        <p:spPr>
          <a:xfrm>
            <a:off x="381000" y="990600"/>
            <a:ext cx="8534400" cy="1016000"/>
          </a:xfrm>
          <a:prstGeom prst="rect">
            <a:avLst/>
          </a:prstGeom>
          <a:noFill/>
          <a:ln>
            <a:noFill/>
            <a:miter lim="800000"/>
          </a:ln>
        </p:spPr>
        <p:txBody>
          <a:bodyPr>
            <a:spAutoFit/>
          </a:bodyPr>
          <a:lstStyle>
            <a:defPPr>
              <a:defRPr lang="en-US"/>
            </a:defPPr>
            <a:lvl1pPr marL="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5pPr>
          </a:lstStyle>
          <a:p>
            <a:pPr marL="0" lvl="0" indent="0" eaLnBrk="1" hangingPunct="1"/>
            <a:r>
              <a:rPr lang="en-US" altLang="en-US" sz="2000" b="0"/>
              <a:t>The current flowing through the electric circuit is directly proportional to the potential difference across the circuit and inversely proportional to the resistance of the circuit, provided the temperature remains constant. </a:t>
            </a:r>
          </a:p>
        </p:txBody>
      </p:sp>
      <p:graphicFrame>
        <p:nvGraphicFramePr>
          <p:cNvPr id="1026" name="Object 7"/>
          <p:cNvGraphicFramePr>
            <a:graphicFrameLocks noChangeAspect="1"/>
          </p:cNvGraphicFramePr>
          <p:nvPr/>
        </p:nvGraphicFramePr>
        <p:xfrm>
          <a:off x="1447800" y="2590800"/>
          <a:ext cx="5257800" cy="3303588"/>
        </p:xfrm>
        <a:graphic>
          <a:graphicData uri="http://schemas.openxmlformats.org/presentationml/2006/ole">
            <p:oleObj spid="_x0000_s1026" name="SmartDraw" r:id="rId3" imgW="3986784" imgH="2505456" progId="">
              <p:embed/>
            </p:oleObj>
          </a:graphicData>
        </a:graphic>
      </p:graphicFrame>
      <p:sp>
        <p:nvSpPr>
          <p:cNvPr id="1029" name="Text Box 8"/>
          <p:cNvSpPr txBox="1"/>
          <p:nvPr/>
        </p:nvSpPr>
        <p:spPr>
          <a:xfrm>
            <a:off x="7058025" y="2986088"/>
            <a:ext cx="669925" cy="396875"/>
          </a:xfrm>
          <a:prstGeom prst="rect">
            <a:avLst/>
          </a:prstGeom>
          <a:noFill/>
          <a:ln>
            <a:noFill/>
            <a:miter lim="800000"/>
          </a:ln>
        </p:spPr>
        <p:txBody>
          <a:bodyPr wrap="none">
            <a:spAutoFit/>
          </a:bodyPr>
          <a:lstStyle>
            <a:defPPr>
              <a:defRPr lang="en-US"/>
            </a:defPPr>
            <a:lvl1pPr marL="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5pPr>
          </a:lstStyle>
          <a:p>
            <a:pPr marL="0" lvl="0" indent="0" algn="ctr" eaLnBrk="1" hangingPunct="1"/>
            <a:r>
              <a:rPr lang="en-US" altLang="en-US" sz="2000"/>
              <a:t>(2.1)</a:t>
            </a:r>
          </a:p>
        </p:txBody>
      </p:sp>
      <p:sp>
        <p:nvSpPr>
          <p:cNvPr id="1030" name="Text Box 9"/>
          <p:cNvSpPr txBox="1"/>
          <p:nvPr/>
        </p:nvSpPr>
        <p:spPr>
          <a:xfrm>
            <a:off x="7010400" y="5119688"/>
            <a:ext cx="669925" cy="396875"/>
          </a:xfrm>
          <a:prstGeom prst="rect">
            <a:avLst/>
          </a:prstGeom>
          <a:noFill/>
          <a:ln>
            <a:noFill/>
            <a:miter lim="800000"/>
          </a:ln>
        </p:spPr>
        <p:txBody>
          <a:bodyPr wrap="none">
            <a:spAutoFit/>
          </a:bodyPr>
          <a:lstStyle>
            <a:defPPr>
              <a:defRPr lang="en-US"/>
            </a:defPPr>
            <a:lvl1pPr marL="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5pPr>
          </a:lstStyle>
          <a:p>
            <a:pPr marL="0" lvl="0" indent="0" algn="ctr" eaLnBrk="1" hangingPunct="1"/>
            <a:r>
              <a:rPr lang="en-US" altLang="en-US" sz="2000"/>
              <a:t>(2.2)</a:t>
            </a:r>
          </a:p>
        </p:txBody>
      </p:sp>
      <p:pic>
        <p:nvPicPr>
          <p:cNvPr id="1031" name="Picture 2" descr="RIMT University"/>
          <p:cNvPicPr>
            <a:picLocks noChangeAspect="1"/>
          </p:cNvPicPr>
          <p:nvPr/>
        </p:nvPicPr>
        <p:blipFill>
          <a:blip r:embed="rId4"/>
          <a:stretch>
            <a:fillRect/>
          </a:stretch>
        </p:blipFill>
        <p:spPr>
          <a:xfrm>
            <a:off x="6943725" y="180975"/>
            <a:ext cx="1970088" cy="895350"/>
          </a:xfrm>
          <a:prstGeom prst="rect">
            <a:avLst/>
          </a:prstGeom>
          <a:noFill/>
          <a:ln>
            <a:noFill/>
            <a:miter lim="800000"/>
          </a:ln>
        </p:spPr>
      </p:pic>
      <p:sp>
        <p:nvSpPr>
          <p:cNvPr id="1032" name="Rectangle 7">
            <a:extLst>
              <a:ext uri="{FF2B5EF4-FFF2-40B4-BE49-F238E27FC236}"/>
            </a:extLst>
          </p:cNvPr>
          <p:cNvSpPr/>
          <p:nvPr/>
        </p:nvSpPr>
        <p:spPr>
          <a:xfrm>
            <a:off x="7713" y="6392862"/>
            <a:ext cx="5707287"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indent="0" algn="l" defTabSz="914400" rtl="0" eaLnBrk="0" fontAlgn="base" hangingPunct="0">
              <a:lnSpc>
                <a:spcPct val="100000"/>
              </a:lnSpc>
              <a:spcBef>
                <a:spcPct val="0"/>
              </a:spcBef>
              <a:spcAft>
                <a:spcPct val="0"/>
              </a:spcAft>
              <a:buClrTx/>
              <a:buSzTx/>
              <a:buFontTx/>
              <a:buNone/>
              <a:defRPr kumimoji="0" sz="1800" b="1" i="0" u="none" baseline="0">
                <a:solidFill>
                  <a:srgbClr val="FFFFFF"/>
                </a:solidFill>
                <a:effectLst/>
                <a:latin typeface="Calibri"/>
              </a:defRPr>
            </a:lvl1pPr>
            <a:lvl2pPr marL="457200" indent="0" algn="l" defTabSz="914400" rtl="0" eaLnBrk="0" fontAlgn="base" hangingPunct="0">
              <a:lnSpc>
                <a:spcPct val="100000"/>
              </a:lnSpc>
              <a:spcBef>
                <a:spcPct val="0"/>
              </a:spcBef>
              <a:spcAft>
                <a:spcPct val="0"/>
              </a:spcAft>
              <a:buClrTx/>
              <a:buSzTx/>
              <a:buFontTx/>
              <a:buNone/>
              <a:defRPr kumimoji="0" sz="1800" b="1" i="0" u="none" baseline="0">
                <a:solidFill>
                  <a:srgbClr val="FFFFFF"/>
                </a:solidFill>
                <a:effectLst/>
                <a:latin typeface="Calibri"/>
              </a:defRPr>
            </a:lvl2pPr>
            <a:lvl3pPr marL="914400" indent="0" algn="l" defTabSz="914400" rtl="0" eaLnBrk="0" fontAlgn="base" hangingPunct="0">
              <a:lnSpc>
                <a:spcPct val="100000"/>
              </a:lnSpc>
              <a:spcBef>
                <a:spcPct val="0"/>
              </a:spcBef>
              <a:spcAft>
                <a:spcPct val="0"/>
              </a:spcAft>
              <a:buClrTx/>
              <a:buSzTx/>
              <a:buFontTx/>
              <a:buNone/>
              <a:defRPr kumimoji="0" sz="1800" b="1" i="0" u="none" baseline="0">
                <a:solidFill>
                  <a:srgbClr val="FFFFFF"/>
                </a:solidFill>
                <a:effectLst/>
                <a:latin typeface="Calibri"/>
              </a:defRPr>
            </a:lvl3pPr>
            <a:lvl4pPr marL="1371600" indent="0" algn="l" defTabSz="914400" rtl="0" eaLnBrk="0" fontAlgn="base" hangingPunct="0">
              <a:lnSpc>
                <a:spcPct val="100000"/>
              </a:lnSpc>
              <a:spcBef>
                <a:spcPct val="0"/>
              </a:spcBef>
              <a:spcAft>
                <a:spcPct val="0"/>
              </a:spcAft>
              <a:buClrTx/>
              <a:buSzTx/>
              <a:buFontTx/>
              <a:buNone/>
              <a:defRPr kumimoji="0" sz="1800" b="1" i="0" u="none" baseline="0">
                <a:solidFill>
                  <a:srgbClr val="FFFFFF"/>
                </a:solidFill>
                <a:effectLst/>
                <a:latin typeface="Calibri"/>
              </a:defRPr>
            </a:lvl4pPr>
            <a:lvl5pPr marL="1828800" indent="0" algn="l" defTabSz="914400" rtl="0" eaLnBrk="0" fontAlgn="base" hangingPunct="0">
              <a:lnSpc>
                <a:spcPct val="100000"/>
              </a:lnSpc>
              <a:spcBef>
                <a:spcPct val="0"/>
              </a:spcBef>
              <a:spcAft>
                <a:spcPct val="0"/>
              </a:spcAft>
              <a:buClrTx/>
              <a:buSzTx/>
              <a:buFontTx/>
              <a:buNone/>
              <a:defRPr kumimoji="0" sz="1800" b="1" i="0" u="none" baseline="0">
                <a:solidFill>
                  <a:srgbClr val="FFFFFF"/>
                </a:solidFill>
                <a:effectLst/>
                <a:latin typeface="Calibri"/>
              </a:defRPr>
            </a:lvl5pPr>
            <a:lvl6pPr>
              <a:defRPr lang="en-US">
                <a:solidFill>
                  <a:srgbClr val="FFFFFF"/>
                </a:solidFill>
                <a:latin typeface="Calibri"/>
              </a:defRPr>
            </a:lvl6pPr>
            <a:lvl7pPr>
              <a:defRPr lang="en-US">
                <a:solidFill>
                  <a:srgbClr val="FFFFFF"/>
                </a:solidFill>
                <a:latin typeface="Calibri"/>
              </a:defRPr>
            </a:lvl7pPr>
            <a:lvl8pPr>
              <a:defRPr lang="en-US">
                <a:solidFill>
                  <a:srgbClr val="FFFFFF"/>
                </a:solidFill>
                <a:latin typeface="Calibri"/>
              </a:defRPr>
            </a:lvl8pPr>
            <a:lvl9pPr>
              <a:defRPr lang="en-US">
                <a:solidFill>
                  <a:srgbClr val="FFFFFF"/>
                </a:solidFill>
                <a:latin typeface="Calibri"/>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GB" sz="1800" b="1" i="0" u="none" strike="noStrike" kern="1200" cap="none" spc="0" normalizeH="0" baseline="0" noProof="0" smtClean="0">
                <a:ln w="22225">
                  <a:noFill/>
                  <a:prstDash val="solid"/>
                </a:ln>
                <a:solidFill>
                  <a:schemeClr val="bg1"/>
                </a:solidFill>
                <a:effectLst/>
                <a:uLnTx/>
                <a:uFillTx/>
                <a:latin typeface="+mn-lt" pitchFamily="34" charset="0"/>
                <a:ea typeface="+mn-ea" pitchFamily="34" charset="0"/>
                <a:cs typeface="+mn-cs"/>
              </a:rPr>
              <a:t>education for life                                          www.rimt.ac.in</a:t>
            </a:r>
            <a:endParaRPr kumimoji="0" lang="en-GB" sz="2000" b="1" i="0" u="none" strike="noStrike" kern="1200" cap="none" spc="0" normalizeH="0" baseline="0" noProof="0">
              <a:ln w="22225">
                <a:noFill/>
                <a:prstDash val="solid"/>
              </a:ln>
              <a:solidFill>
                <a:schemeClr val="bg1"/>
              </a:solidFill>
              <a:effectLst/>
              <a:uLnTx/>
              <a:uFillTx/>
              <a:latin typeface="+mn-lt"/>
              <a:ea typeface="+mn-ea"/>
              <a:cs typeface="+mn-cs"/>
            </a:endParaRPr>
          </a:p>
        </p:txBody>
      </p:sp>
      <p:sp>
        <p:nvSpPr>
          <p:cNvPr id="1033" name="Rectangle 8"/>
          <p:cNvSpPr/>
          <p:nvPr/>
        </p:nvSpPr>
        <p:spPr>
          <a:xfrm>
            <a:off x="5715001" y="6324600"/>
            <a:ext cx="3886200" cy="307777"/>
          </a:xfrm>
          <a:prstGeom prst="rect">
            <a:avLst/>
          </a:prstGeom>
        </p:spPr>
        <p:txBody>
          <a:bodyPr wrap="square">
            <a:spAutoFit/>
          </a:bodyPr>
          <a:lstStyle>
            <a:defPPr>
              <a:defRPr lang="en-US"/>
            </a:defPPr>
            <a:lvl1pPr marL="0" indent="0" algn="l" defTabSz="914400" rtl="0" eaLnBrk="0" fontAlgn="base" hangingPunct="0">
              <a:lnSpc>
                <a:spcPct val="100000"/>
              </a:lnSpc>
              <a:spcBef>
                <a:spcPct val="0"/>
              </a:spcBef>
              <a:spcAft>
                <a:spcPct val="0"/>
              </a:spcAft>
              <a:buClrTx/>
              <a:buSzTx/>
              <a:buFontTx/>
              <a:buNone/>
              <a:defRPr kumimoji="0" sz="1800" b="1" i="0" u="none" baseline="0">
                <a:solidFill>
                  <a:schemeClr val="tx1"/>
                </a:solidFill>
                <a:effectLst/>
                <a:latin typeface="Times New Roman" pitchFamily="18" charset="0"/>
              </a:defRPr>
            </a:lvl1pPr>
            <a:lvl2pPr marL="457200" indent="0" algn="l" defTabSz="914400" rtl="0" eaLnBrk="0" fontAlgn="base" hangingPunct="0">
              <a:lnSpc>
                <a:spcPct val="100000"/>
              </a:lnSpc>
              <a:spcBef>
                <a:spcPct val="0"/>
              </a:spcBef>
              <a:spcAft>
                <a:spcPct val="0"/>
              </a:spcAft>
              <a:buClrTx/>
              <a:buSzTx/>
              <a:buFontTx/>
              <a:buNone/>
              <a:defRPr kumimoji="0" sz="1800" b="1" i="0" u="none" baseline="0">
                <a:solidFill>
                  <a:schemeClr val="tx1"/>
                </a:solidFill>
                <a:effectLst/>
                <a:latin typeface="Times New Roman" pitchFamily="18" charset="0"/>
              </a:defRPr>
            </a:lvl2pPr>
            <a:lvl3pPr marL="914400" indent="0" algn="l" defTabSz="914400" rtl="0" eaLnBrk="0" fontAlgn="base" hangingPunct="0">
              <a:lnSpc>
                <a:spcPct val="100000"/>
              </a:lnSpc>
              <a:spcBef>
                <a:spcPct val="0"/>
              </a:spcBef>
              <a:spcAft>
                <a:spcPct val="0"/>
              </a:spcAft>
              <a:buClrTx/>
              <a:buSzTx/>
              <a:buFontTx/>
              <a:buNone/>
              <a:defRPr kumimoji="0" sz="1800" b="1" i="0" u="none" baseline="0">
                <a:solidFill>
                  <a:schemeClr val="tx1"/>
                </a:solidFill>
                <a:effectLst/>
                <a:latin typeface="Times New Roman" pitchFamily="18" charset="0"/>
              </a:defRPr>
            </a:lvl3pPr>
            <a:lvl4pPr marL="1371600" indent="0" algn="l" defTabSz="914400" rtl="0" eaLnBrk="0" fontAlgn="base" hangingPunct="0">
              <a:lnSpc>
                <a:spcPct val="100000"/>
              </a:lnSpc>
              <a:spcBef>
                <a:spcPct val="0"/>
              </a:spcBef>
              <a:spcAft>
                <a:spcPct val="0"/>
              </a:spcAft>
              <a:buClrTx/>
              <a:buSzTx/>
              <a:buFontTx/>
              <a:buNone/>
              <a:defRPr kumimoji="0" sz="1800" b="1" i="0" u="none" baseline="0">
                <a:solidFill>
                  <a:schemeClr val="tx1"/>
                </a:solidFill>
                <a:effectLst/>
                <a:latin typeface="Times New Roman" pitchFamily="18" charset="0"/>
              </a:defRPr>
            </a:lvl4pPr>
            <a:lvl5pPr marL="1828800" indent="0" algn="l" defTabSz="914400" rtl="0" eaLnBrk="0" fontAlgn="base" hangingPunct="0">
              <a:lnSpc>
                <a:spcPct val="100000"/>
              </a:lnSpc>
              <a:spcBef>
                <a:spcPct val="0"/>
              </a:spcBef>
              <a:spcAft>
                <a:spcPct val="0"/>
              </a:spcAft>
              <a:buClrTx/>
              <a:buSzTx/>
              <a:buFontTx/>
              <a:buNone/>
              <a:defRPr kumimoji="0" sz="1800" b="1" i="0" u="none" baseline="0">
                <a:solidFill>
                  <a:schemeClr val="tx1"/>
                </a:solidFill>
                <a:effectLst/>
                <a:latin typeface="Times New Roman" pitchFamily="18" charset="0"/>
              </a:defRPr>
            </a:lvl5pPr>
          </a:lstStyle>
          <a:p>
            <a:pPr marL="0" marR="0" lvl="0" indent="0" algn="l" defTabSz="91440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dirty="0" smtClean="0">
                <a:ln>
                  <a:noFill/>
                </a:ln>
                <a:solidFill>
                  <a:schemeClr val="tx1"/>
                </a:solidFill>
                <a:effectLst/>
                <a:uLnTx/>
                <a:uFillTx/>
                <a:latin typeface="+mn-lt" pitchFamily="34" charset="0"/>
                <a:ea typeface="+mn-ea" pitchFamily="34" charset="0"/>
                <a:cs typeface="+mn-cs"/>
              </a:rPr>
              <a:t>Department of </a:t>
            </a:r>
            <a:r>
              <a:rPr kumimoji="0" lang="en-US" sz="1400" b="1" i="0" u="none" strike="noStrike" kern="1200" cap="none" spc="0" normalizeH="0" baseline="0" noProof="0" dirty="0" smtClean="0">
                <a:ln>
                  <a:noFill/>
                </a:ln>
                <a:solidFill>
                  <a:schemeClr val="tx1"/>
                </a:solidFill>
                <a:effectLst/>
                <a:uLnTx/>
                <a:uFillTx/>
                <a:latin typeface="+mn-lt" pitchFamily="34" charset="0"/>
                <a:ea typeface="+mn-ea" pitchFamily="34" charset="0"/>
                <a:cs typeface="+mn-cs"/>
              </a:rPr>
              <a:t>Applied Sciences</a:t>
            </a:r>
            <a:endParaRPr kumimoji="0" lang="en-US" sz="1400" b="1"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2"/>
          <p:cNvSpPr txBox="1">
            <a:spLocks noChangeArrowheads="1"/>
          </p:cNvSpPr>
          <p:nvPr/>
        </p:nvSpPr>
        <p:spPr bwMode="auto">
          <a:xfrm>
            <a:off x="1752600" y="0"/>
            <a:ext cx="5121915" cy="769441"/>
          </a:xfrm>
          <a:prstGeom prst="rect">
            <a:avLst/>
          </a:prstGeom>
          <a:noFill/>
          <a:ln w="9525">
            <a:noFill/>
            <a:miter lim="800000"/>
          </a:ln>
        </p:spPr>
        <p:txBody>
          <a:bodyPr wrap="none">
            <a:spAutoFit/>
          </a:bodyPr>
          <a:lstStyle>
            <a:defPPr>
              <a:defRPr lang="en-US"/>
            </a:defPPr>
            <a:lvl1pPr marL="0" indent="0" algn="l" defTabSz="914400" rtl="0" eaLnBrk="0" fontAlgn="base" hangingPunct="0">
              <a:lnSpc>
                <a:spcPct val="100000"/>
              </a:lnSpc>
              <a:spcBef>
                <a:spcPct val="0"/>
              </a:spcBef>
              <a:spcAft>
                <a:spcPct val="0"/>
              </a:spcAft>
              <a:buClrTx/>
              <a:buSzTx/>
              <a:buFontTx/>
              <a:buNone/>
              <a:defRPr kumimoji="0" sz="1800" b="1" i="0" u="none" baseline="0">
                <a:solidFill>
                  <a:schemeClr val="tx1"/>
                </a:solidFill>
                <a:effectLst/>
                <a:latin typeface="Times New Roman" pitchFamily="18" charset="0"/>
              </a:defRPr>
            </a:lvl1pPr>
            <a:lvl2pPr marL="457200" indent="0" algn="l" defTabSz="914400" rtl="0" eaLnBrk="0" fontAlgn="base" hangingPunct="0">
              <a:lnSpc>
                <a:spcPct val="100000"/>
              </a:lnSpc>
              <a:spcBef>
                <a:spcPct val="0"/>
              </a:spcBef>
              <a:spcAft>
                <a:spcPct val="0"/>
              </a:spcAft>
              <a:buClrTx/>
              <a:buSzTx/>
              <a:buFontTx/>
              <a:buNone/>
              <a:defRPr kumimoji="0" sz="1800" b="1" i="0" u="none" baseline="0">
                <a:solidFill>
                  <a:schemeClr val="tx1"/>
                </a:solidFill>
                <a:effectLst/>
                <a:latin typeface="Times New Roman" pitchFamily="18" charset="0"/>
              </a:defRPr>
            </a:lvl2pPr>
            <a:lvl3pPr marL="914400" indent="0" algn="l" defTabSz="914400" rtl="0" eaLnBrk="0" fontAlgn="base" hangingPunct="0">
              <a:lnSpc>
                <a:spcPct val="100000"/>
              </a:lnSpc>
              <a:spcBef>
                <a:spcPct val="0"/>
              </a:spcBef>
              <a:spcAft>
                <a:spcPct val="0"/>
              </a:spcAft>
              <a:buClrTx/>
              <a:buSzTx/>
              <a:buFontTx/>
              <a:buNone/>
              <a:defRPr kumimoji="0" sz="1800" b="1" i="0" u="none" baseline="0">
                <a:solidFill>
                  <a:schemeClr val="tx1"/>
                </a:solidFill>
                <a:effectLst/>
                <a:latin typeface="Times New Roman" pitchFamily="18" charset="0"/>
              </a:defRPr>
            </a:lvl3pPr>
            <a:lvl4pPr marL="1371600" indent="0" algn="l" defTabSz="914400" rtl="0" eaLnBrk="0" fontAlgn="base" hangingPunct="0">
              <a:lnSpc>
                <a:spcPct val="100000"/>
              </a:lnSpc>
              <a:spcBef>
                <a:spcPct val="0"/>
              </a:spcBef>
              <a:spcAft>
                <a:spcPct val="0"/>
              </a:spcAft>
              <a:buClrTx/>
              <a:buSzTx/>
              <a:buFontTx/>
              <a:buNone/>
              <a:defRPr kumimoji="0" sz="1800" b="1" i="0" u="none" baseline="0">
                <a:solidFill>
                  <a:schemeClr val="tx1"/>
                </a:solidFill>
                <a:effectLst/>
                <a:latin typeface="Times New Roman" pitchFamily="18" charset="0"/>
              </a:defRPr>
            </a:lvl4pPr>
            <a:lvl5pPr marL="1828800" indent="0" algn="l" defTabSz="914400" rtl="0" eaLnBrk="0" fontAlgn="base" hangingPunct="0">
              <a:lnSpc>
                <a:spcPct val="100000"/>
              </a:lnSpc>
              <a:spcBef>
                <a:spcPct val="0"/>
              </a:spcBef>
              <a:spcAft>
                <a:spcPct val="0"/>
              </a:spcAft>
              <a:buClrTx/>
              <a:buSzTx/>
              <a:buFontTx/>
              <a:buNone/>
              <a:defRPr kumimoji="0" sz="1800" b="1" i="0" u="none" baseline="0">
                <a:solidFill>
                  <a:schemeClr val="tx1"/>
                </a:solidFill>
                <a:effectLst/>
                <a:latin typeface="Times New Roman" pitchFamily="18" charset="0"/>
              </a:defRPr>
            </a:lvl5pPr>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en-US" altLang="en-US" sz="4400" b="1" i="0" u="none" strike="noStrike" kern="1200" cap="none" spc="0" normalizeH="0" baseline="0" noProof="0" smtClean="0">
                <a:ln>
                  <a:noFill/>
                </a:ln>
                <a:solidFill>
                  <a:schemeClr val="tx1"/>
                </a:solidFill>
                <a:effectLst/>
                <a:uLnTx/>
                <a:uFillTx/>
                <a:latin typeface="+mj-lt" pitchFamily="34" charset="0"/>
                <a:ea typeface="+mn-ea" pitchFamily="34" charset="0"/>
                <a:cs typeface="+mn-cs"/>
              </a:rPr>
              <a:t>Basic Laws of Circuits</a:t>
            </a:r>
          </a:p>
        </p:txBody>
      </p:sp>
      <p:cxnSp>
        <p:nvCxnSpPr>
          <p:cNvPr id="16387" name="Line 3"/>
          <p:cNvCxnSpPr/>
          <p:nvPr/>
        </p:nvCxnSpPr>
        <p:spPr>
          <a:xfrm>
            <a:off x="1600200" y="762000"/>
            <a:ext cx="5867400" cy="0"/>
          </a:xfrm>
          <a:prstGeom prst="line">
            <a:avLst/>
          </a:prstGeom>
          <a:noFill/>
          <a:ln w="57150">
            <a:solidFill>
              <a:schemeClr val="tx1"/>
            </a:solidFill>
            <a:miter lim="800000"/>
          </a:ln>
        </p:spPr>
      </p:cxnSp>
      <p:sp>
        <p:nvSpPr>
          <p:cNvPr id="16388" name="Text Box 4"/>
          <p:cNvSpPr txBox="1"/>
          <p:nvPr/>
        </p:nvSpPr>
        <p:spPr>
          <a:xfrm>
            <a:off x="476250" y="1031875"/>
            <a:ext cx="1819275" cy="457200"/>
          </a:xfrm>
          <a:prstGeom prst="rect">
            <a:avLst/>
          </a:prstGeom>
          <a:noFill/>
          <a:ln>
            <a:noFill/>
            <a:miter lim="800000"/>
          </a:ln>
        </p:spPr>
        <p:txBody>
          <a:bodyPr wrap="none">
            <a:spAutoFit/>
          </a:bodyPr>
          <a:lstStyle>
            <a:defPPr>
              <a:defRPr lang="en-US"/>
            </a:defPPr>
            <a:lvl1pPr marL="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5pPr>
          </a:lstStyle>
          <a:p>
            <a:pPr marL="0" lvl="0" indent="0" eaLnBrk="1" hangingPunct="1"/>
            <a:r>
              <a:rPr lang="en-US" altLang="en-US" sz="2400" u="sng"/>
              <a:t>Ohm’s Law</a:t>
            </a:r>
            <a:r>
              <a:rPr lang="en-US" altLang="en-US" sz="2400"/>
              <a:t>:</a:t>
            </a:r>
          </a:p>
        </p:txBody>
      </p:sp>
      <p:sp>
        <p:nvSpPr>
          <p:cNvPr id="16389" name="Text Box 5"/>
          <p:cNvSpPr txBox="1"/>
          <p:nvPr/>
        </p:nvSpPr>
        <p:spPr>
          <a:xfrm>
            <a:off x="771525" y="1462088"/>
            <a:ext cx="6253163" cy="400050"/>
          </a:xfrm>
          <a:prstGeom prst="rect">
            <a:avLst/>
          </a:prstGeom>
          <a:noFill/>
          <a:ln>
            <a:noFill/>
            <a:miter lim="800000"/>
          </a:ln>
        </p:spPr>
        <p:txBody>
          <a:bodyPr wrap="none">
            <a:spAutoFit/>
          </a:bodyPr>
          <a:lstStyle>
            <a:defPPr>
              <a:defRPr lang="en-US"/>
            </a:defPPr>
            <a:lvl1pPr marL="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5pPr>
          </a:lstStyle>
          <a:p>
            <a:pPr marL="0" lvl="0" indent="0" eaLnBrk="1" hangingPunct="1"/>
            <a:r>
              <a:rPr lang="en-US" altLang="en-US" sz="2000" b="0"/>
              <a:t>As Directly proportional means a straight line relationship.</a:t>
            </a:r>
          </a:p>
        </p:txBody>
      </p:sp>
      <p:cxnSp>
        <p:nvCxnSpPr>
          <p:cNvPr id="16390" name="Line 6"/>
          <p:cNvCxnSpPr/>
          <p:nvPr/>
        </p:nvCxnSpPr>
        <p:spPr>
          <a:xfrm flipH="1">
            <a:off x="3505200" y="2286000"/>
            <a:ext cx="0" cy="1524000"/>
          </a:xfrm>
          <a:prstGeom prst="line">
            <a:avLst/>
          </a:prstGeom>
          <a:noFill/>
          <a:ln w="38100">
            <a:solidFill>
              <a:schemeClr val="tx1"/>
            </a:solidFill>
            <a:miter lim="800000"/>
          </a:ln>
        </p:spPr>
      </p:cxnSp>
      <p:cxnSp>
        <p:nvCxnSpPr>
          <p:cNvPr id="16391" name="Line 7"/>
          <p:cNvCxnSpPr/>
          <p:nvPr/>
        </p:nvCxnSpPr>
        <p:spPr>
          <a:xfrm>
            <a:off x="3505200" y="3810000"/>
            <a:ext cx="2362200" cy="0"/>
          </a:xfrm>
          <a:prstGeom prst="line">
            <a:avLst/>
          </a:prstGeom>
          <a:noFill/>
          <a:ln w="38100">
            <a:solidFill>
              <a:schemeClr val="tx1"/>
            </a:solidFill>
            <a:miter lim="800000"/>
          </a:ln>
        </p:spPr>
      </p:cxnSp>
      <p:cxnSp>
        <p:nvCxnSpPr>
          <p:cNvPr id="16392" name="Line 8"/>
          <p:cNvCxnSpPr/>
          <p:nvPr/>
        </p:nvCxnSpPr>
        <p:spPr>
          <a:xfrm flipH="1">
            <a:off x="3505200" y="3810000"/>
            <a:ext cx="0" cy="1524000"/>
          </a:xfrm>
          <a:prstGeom prst="line">
            <a:avLst/>
          </a:prstGeom>
          <a:noFill/>
          <a:ln w="38100">
            <a:solidFill>
              <a:schemeClr val="tx1"/>
            </a:solidFill>
            <a:miter lim="800000"/>
          </a:ln>
        </p:spPr>
      </p:cxnSp>
      <p:cxnSp>
        <p:nvCxnSpPr>
          <p:cNvPr id="16393" name="Line 9"/>
          <p:cNvCxnSpPr/>
          <p:nvPr/>
        </p:nvCxnSpPr>
        <p:spPr>
          <a:xfrm flipH="1">
            <a:off x="1828800" y="3810000"/>
            <a:ext cx="1676400" cy="0"/>
          </a:xfrm>
          <a:prstGeom prst="line">
            <a:avLst/>
          </a:prstGeom>
          <a:noFill/>
          <a:ln w="38100">
            <a:solidFill>
              <a:schemeClr val="tx1"/>
            </a:solidFill>
            <a:miter lim="800000"/>
          </a:ln>
        </p:spPr>
      </p:cxnSp>
      <p:cxnSp>
        <p:nvCxnSpPr>
          <p:cNvPr id="16394" name="Line 10"/>
          <p:cNvCxnSpPr/>
          <p:nvPr/>
        </p:nvCxnSpPr>
        <p:spPr>
          <a:xfrm flipV="1">
            <a:off x="3505200" y="2286000"/>
            <a:ext cx="1981200" cy="1524000"/>
          </a:xfrm>
          <a:prstGeom prst="line">
            <a:avLst/>
          </a:prstGeom>
          <a:noFill/>
          <a:ln w="38100">
            <a:solidFill>
              <a:schemeClr val="accent2"/>
            </a:solidFill>
            <a:miter lim="800000"/>
          </a:ln>
        </p:spPr>
      </p:cxnSp>
      <p:cxnSp>
        <p:nvCxnSpPr>
          <p:cNvPr id="16395" name="Line 12"/>
          <p:cNvCxnSpPr/>
          <p:nvPr/>
        </p:nvCxnSpPr>
        <p:spPr>
          <a:xfrm flipH="1">
            <a:off x="1905000" y="3810000"/>
            <a:ext cx="1600200" cy="1295400"/>
          </a:xfrm>
          <a:prstGeom prst="line">
            <a:avLst/>
          </a:prstGeom>
          <a:noFill/>
          <a:ln w="38100">
            <a:solidFill>
              <a:schemeClr val="accent2"/>
            </a:solidFill>
            <a:miter lim="800000"/>
          </a:ln>
        </p:spPr>
      </p:cxnSp>
      <p:sp>
        <p:nvSpPr>
          <p:cNvPr id="16396" name="Text Box 17"/>
          <p:cNvSpPr txBox="1"/>
          <p:nvPr/>
        </p:nvSpPr>
        <p:spPr>
          <a:xfrm>
            <a:off x="2768600" y="2757488"/>
            <a:ext cx="563563" cy="396875"/>
          </a:xfrm>
          <a:prstGeom prst="rect">
            <a:avLst/>
          </a:prstGeom>
          <a:noFill/>
          <a:ln>
            <a:noFill/>
            <a:miter lim="800000"/>
          </a:ln>
        </p:spPr>
        <p:txBody>
          <a:bodyPr wrap="none">
            <a:spAutoFit/>
          </a:bodyPr>
          <a:lstStyle>
            <a:defPPr>
              <a:defRPr lang="en-US"/>
            </a:defPPr>
            <a:lvl1pPr marL="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5pPr>
          </a:lstStyle>
          <a:p>
            <a:pPr marL="0" lvl="0" indent="0" algn="ctr" eaLnBrk="1" hangingPunct="1"/>
            <a:r>
              <a:rPr lang="en-US" altLang="en-US" sz="2000"/>
              <a:t>v(t)</a:t>
            </a:r>
          </a:p>
        </p:txBody>
      </p:sp>
      <p:sp>
        <p:nvSpPr>
          <p:cNvPr id="16397" name="Text Box 18"/>
          <p:cNvSpPr txBox="1"/>
          <p:nvPr/>
        </p:nvSpPr>
        <p:spPr>
          <a:xfrm>
            <a:off x="4244975" y="3976688"/>
            <a:ext cx="506413" cy="396875"/>
          </a:xfrm>
          <a:prstGeom prst="rect">
            <a:avLst/>
          </a:prstGeom>
          <a:noFill/>
          <a:ln>
            <a:noFill/>
            <a:miter lim="800000"/>
          </a:ln>
        </p:spPr>
        <p:txBody>
          <a:bodyPr wrap="none">
            <a:spAutoFit/>
          </a:bodyPr>
          <a:lstStyle>
            <a:defPPr>
              <a:defRPr lang="en-US"/>
            </a:defPPr>
            <a:lvl1pPr marL="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5pPr>
          </a:lstStyle>
          <a:p>
            <a:pPr marL="0" lvl="0" indent="0" algn="ctr" eaLnBrk="1" hangingPunct="1"/>
            <a:r>
              <a:rPr lang="en-US" altLang="en-US" sz="2000"/>
              <a:t>i(t)</a:t>
            </a:r>
          </a:p>
        </p:txBody>
      </p:sp>
      <p:cxnSp>
        <p:nvCxnSpPr>
          <p:cNvPr id="16398" name="Line 19"/>
          <p:cNvCxnSpPr/>
          <p:nvPr/>
        </p:nvCxnSpPr>
        <p:spPr>
          <a:xfrm>
            <a:off x="4267200" y="3276600"/>
            <a:ext cx="381000" cy="0"/>
          </a:xfrm>
          <a:prstGeom prst="line">
            <a:avLst/>
          </a:prstGeom>
          <a:noFill/>
          <a:ln>
            <a:solidFill>
              <a:schemeClr val="tx1"/>
            </a:solidFill>
            <a:miter lim="800000"/>
          </a:ln>
        </p:spPr>
      </p:cxnSp>
      <p:cxnSp>
        <p:nvCxnSpPr>
          <p:cNvPr id="16399" name="Line 20"/>
          <p:cNvCxnSpPr/>
          <p:nvPr/>
        </p:nvCxnSpPr>
        <p:spPr>
          <a:xfrm flipH="1" flipV="1">
            <a:off x="4648200" y="2971800"/>
            <a:ext cx="0" cy="304800"/>
          </a:xfrm>
          <a:prstGeom prst="line">
            <a:avLst/>
          </a:prstGeom>
          <a:noFill/>
          <a:ln>
            <a:solidFill>
              <a:schemeClr val="tx1"/>
            </a:solidFill>
            <a:miter lim="800000"/>
          </a:ln>
        </p:spPr>
      </p:cxnSp>
      <p:sp>
        <p:nvSpPr>
          <p:cNvPr id="16400" name="Text Box 21"/>
          <p:cNvSpPr txBox="1"/>
          <p:nvPr/>
        </p:nvSpPr>
        <p:spPr>
          <a:xfrm>
            <a:off x="4692650" y="2955925"/>
            <a:ext cx="368300" cy="396875"/>
          </a:xfrm>
          <a:prstGeom prst="rect">
            <a:avLst/>
          </a:prstGeom>
          <a:noFill/>
          <a:ln>
            <a:noFill/>
            <a:miter lim="800000"/>
          </a:ln>
        </p:spPr>
        <p:txBody>
          <a:bodyPr wrap="none">
            <a:spAutoFit/>
          </a:bodyPr>
          <a:lstStyle>
            <a:defPPr>
              <a:defRPr lang="en-US"/>
            </a:defPPr>
            <a:lvl1pPr marL="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5pPr>
          </a:lstStyle>
          <a:p>
            <a:pPr marL="0" lvl="0" indent="0" algn="ctr" eaLnBrk="1" hangingPunct="1"/>
            <a:r>
              <a:rPr lang="en-US" altLang="en-US" sz="2000"/>
              <a:t>R</a:t>
            </a:r>
          </a:p>
        </p:txBody>
      </p:sp>
      <p:sp>
        <p:nvSpPr>
          <p:cNvPr id="16401" name="Text Box 22"/>
          <p:cNvSpPr txBox="1"/>
          <p:nvPr/>
        </p:nvSpPr>
        <p:spPr>
          <a:xfrm>
            <a:off x="890588" y="5729288"/>
            <a:ext cx="6729412" cy="523875"/>
          </a:xfrm>
          <a:prstGeom prst="rect">
            <a:avLst/>
          </a:prstGeom>
          <a:noFill/>
          <a:ln>
            <a:noFill/>
            <a:miter lim="800000"/>
          </a:ln>
        </p:spPr>
        <p:txBody>
          <a:bodyPr>
            <a:spAutoFit/>
          </a:bodyPr>
          <a:lstStyle>
            <a:defPPr>
              <a:defRPr lang="en-US"/>
            </a:defPPr>
            <a:lvl1pPr marL="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5pPr>
          </a:lstStyle>
          <a:p>
            <a:pPr marL="0" lvl="0" indent="0" algn="just" eaLnBrk="1" hangingPunct="1"/>
            <a:r>
              <a:rPr lang="en-US" altLang="en-US" sz="1400"/>
              <a:t>The resistor is a model and will not produce a straight line for all conditions of operation.</a:t>
            </a:r>
          </a:p>
        </p:txBody>
      </p:sp>
      <p:sp>
        <p:nvSpPr>
          <p:cNvPr id="16402" name="Text Box 23"/>
          <p:cNvSpPr txBox="1"/>
          <p:nvPr/>
        </p:nvSpPr>
        <p:spPr>
          <a:xfrm>
            <a:off x="5775325" y="2933700"/>
            <a:ext cx="1228725" cy="366713"/>
          </a:xfrm>
          <a:prstGeom prst="rect">
            <a:avLst/>
          </a:prstGeom>
          <a:noFill/>
          <a:ln>
            <a:noFill/>
            <a:miter lim="800000"/>
          </a:ln>
        </p:spPr>
        <p:txBody>
          <a:bodyPr wrap="none">
            <a:spAutoFit/>
          </a:bodyPr>
          <a:lstStyle>
            <a:defPPr>
              <a:defRPr lang="en-US"/>
            </a:defPPr>
            <a:lvl1pPr marL="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5pPr>
          </a:lstStyle>
          <a:p>
            <a:pPr marL="0" lvl="0" indent="0" eaLnBrk="1" hangingPunct="1"/>
            <a:r>
              <a:rPr lang="en-US" altLang="en-US"/>
              <a:t>v(t) = Ri(t)</a:t>
            </a:r>
          </a:p>
        </p:txBody>
      </p:sp>
      <p:pic>
        <p:nvPicPr>
          <p:cNvPr id="16403" name="Picture 2" descr="RIMT University"/>
          <p:cNvPicPr>
            <a:picLocks noChangeAspect="1"/>
          </p:cNvPicPr>
          <p:nvPr/>
        </p:nvPicPr>
        <p:blipFill>
          <a:blip r:embed="rId2"/>
          <a:stretch>
            <a:fillRect/>
          </a:stretch>
        </p:blipFill>
        <p:spPr>
          <a:xfrm>
            <a:off x="6943725" y="180975"/>
            <a:ext cx="1970088" cy="895350"/>
          </a:xfrm>
          <a:prstGeom prst="rect">
            <a:avLst/>
          </a:prstGeom>
          <a:noFill/>
          <a:ln>
            <a:noFill/>
            <a:miter lim="800000"/>
          </a:ln>
        </p:spPr>
      </p:pic>
      <p:sp>
        <p:nvSpPr>
          <p:cNvPr id="16404" name="Rectangle 19">
            <a:extLst>
              <a:ext uri="{FF2B5EF4-FFF2-40B4-BE49-F238E27FC236}"/>
            </a:extLst>
          </p:cNvPr>
          <p:cNvSpPr/>
          <p:nvPr/>
        </p:nvSpPr>
        <p:spPr>
          <a:xfrm>
            <a:off x="7713" y="6392862"/>
            <a:ext cx="5707287"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indent="0" algn="l" defTabSz="914400" rtl="0" eaLnBrk="0" fontAlgn="base" hangingPunct="0">
              <a:lnSpc>
                <a:spcPct val="100000"/>
              </a:lnSpc>
              <a:spcBef>
                <a:spcPct val="0"/>
              </a:spcBef>
              <a:spcAft>
                <a:spcPct val="0"/>
              </a:spcAft>
              <a:buClrTx/>
              <a:buSzTx/>
              <a:buFontTx/>
              <a:buNone/>
              <a:defRPr kumimoji="0" sz="1800" b="1" i="0" u="none" baseline="0">
                <a:solidFill>
                  <a:srgbClr val="FFFFFF"/>
                </a:solidFill>
                <a:effectLst/>
                <a:latin typeface="Calibri"/>
              </a:defRPr>
            </a:lvl1pPr>
            <a:lvl2pPr marL="457200" indent="0" algn="l" defTabSz="914400" rtl="0" eaLnBrk="0" fontAlgn="base" hangingPunct="0">
              <a:lnSpc>
                <a:spcPct val="100000"/>
              </a:lnSpc>
              <a:spcBef>
                <a:spcPct val="0"/>
              </a:spcBef>
              <a:spcAft>
                <a:spcPct val="0"/>
              </a:spcAft>
              <a:buClrTx/>
              <a:buSzTx/>
              <a:buFontTx/>
              <a:buNone/>
              <a:defRPr kumimoji="0" sz="1800" b="1" i="0" u="none" baseline="0">
                <a:solidFill>
                  <a:srgbClr val="FFFFFF"/>
                </a:solidFill>
                <a:effectLst/>
                <a:latin typeface="Calibri"/>
              </a:defRPr>
            </a:lvl2pPr>
            <a:lvl3pPr marL="914400" indent="0" algn="l" defTabSz="914400" rtl="0" eaLnBrk="0" fontAlgn="base" hangingPunct="0">
              <a:lnSpc>
                <a:spcPct val="100000"/>
              </a:lnSpc>
              <a:spcBef>
                <a:spcPct val="0"/>
              </a:spcBef>
              <a:spcAft>
                <a:spcPct val="0"/>
              </a:spcAft>
              <a:buClrTx/>
              <a:buSzTx/>
              <a:buFontTx/>
              <a:buNone/>
              <a:defRPr kumimoji="0" sz="1800" b="1" i="0" u="none" baseline="0">
                <a:solidFill>
                  <a:srgbClr val="FFFFFF"/>
                </a:solidFill>
                <a:effectLst/>
                <a:latin typeface="Calibri"/>
              </a:defRPr>
            </a:lvl3pPr>
            <a:lvl4pPr marL="1371600" indent="0" algn="l" defTabSz="914400" rtl="0" eaLnBrk="0" fontAlgn="base" hangingPunct="0">
              <a:lnSpc>
                <a:spcPct val="100000"/>
              </a:lnSpc>
              <a:spcBef>
                <a:spcPct val="0"/>
              </a:spcBef>
              <a:spcAft>
                <a:spcPct val="0"/>
              </a:spcAft>
              <a:buClrTx/>
              <a:buSzTx/>
              <a:buFontTx/>
              <a:buNone/>
              <a:defRPr kumimoji="0" sz="1800" b="1" i="0" u="none" baseline="0">
                <a:solidFill>
                  <a:srgbClr val="FFFFFF"/>
                </a:solidFill>
                <a:effectLst/>
                <a:latin typeface="Calibri"/>
              </a:defRPr>
            </a:lvl4pPr>
            <a:lvl5pPr marL="1828800" indent="0" algn="l" defTabSz="914400" rtl="0" eaLnBrk="0" fontAlgn="base" hangingPunct="0">
              <a:lnSpc>
                <a:spcPct val="100000"/>
              </a:lnSpc>
              <a:spcBef>
                <a:spcPct val="0"/>
              </a:spcBef>
              <a:spcAft>
                <a:spcPct val="0"/>
              </a:spcAft>
              <a:buClrTx/>
              <a:buSzTx/>
              <a:buFontTx/>
              <a:buNone/>
              <a:defRPr kumimoji="0" sz="1800" b="1" i="0" u="none" baseline="0">
                <a:solidFill>
                  <a:srgbClr val="FFFFFF"/>
                </a:solidFill>
                <a:effectLst/>
                <a:latin typeface="Calibri"/>
              </a:defRPr>
            </a:lvl5pPr>
            <a:lvl6pPr>
              <a:defRPr lang="en-US">
                <a:solidFill>
                  <a:srgbClr val="FFFFFF"/>
                </a:solidFill>
                <a:latin typeface="Calibri"/>
              </a:defRPr>
            </a:lvl6pPr>
            <a:lvl7pPr>
              <a:defRPr lang="en-US">
                <a:solidFill>
                  <a:srgbClr val="FFFFFF"/>
                </a:solidFill>
                <a:latin typeface="Calibri"/>
              </a:defRPr>
            </a:lvl7pPr>
            <a:lvl8pPr>
              <a:defRPr lang="en-US">
                <a:solidFill>
                  <a:srgbClr val="FFFFFF"/>
                </a:solidFill>
                <a:latin typeface="Calibri"/>
              </a:defRPr>
            </a:lvl8pPr>
            <a:lvl9pPr>
              <a:defRPr lang="en-US">
                <a:solidFill>
                  <a:srgbClr val="FFFFFF"/>
                </a:solidFill>
                <a:latin typeface="Calibri"/>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GB" sz="1800" b="1" i="0" u="none" strike="noStrike" kern="1200" cap="none" spc="0" normalizeH="0" baseline="0" noProof="0" smtClean="0">
                <a:ln w="22225">
                  <a:noFill/>
                  <a:prstDash val="solid"/>
                </a:ln>
                <a:solidFill>
                  <a:schemeClr val="bg1"/>
                </a:solidFill>
                <a:effectLst/>
                <a:uLnTx/>
                <a:uFillTx/>
                <a:latin typeface="+mn-lt" pitchFamily="34" charset="0"/>
                <a:ea typeface="+mn-ea" pitchFamily="34" charset="0"/>
                <a:cs typeface="+mn-cs"/>
              </a:rPr>
              <a:t>education for life                                          www.rimt.ac.in</a:t>
            </a:r>
            <a:endParaRPr kumimoji="0" lang="en-GB" sz="2000" b="1" i="0" u="none" strike="noStrike" kern="1200" cap="none" spc="0" normalizeH="0" baseline="0" noProof="0">
              <a:ln w="22225">
                <a:noFill/>
                <a:prstDash val="solid"/>
              </a:ln>
              <a:solidFill>
                <a:schemeClr val="bg1"/>
              </a:solidFill>
              <a:effectLst/>
              <a:uLnTx/>
              <a:uFillTx/>
              <a:latin typeface="+mn-lt"/>
              <a:ea typeface="+mn-ea"/>
              <a:cs typeface="+mn-cs"/>
            </a:endParaRPr>
          </a:p>
        </p:txBody>
      </p:sp>
      <p:sp>
        <p:nvSpPr>
          <p:cNvPr id="16405" name="Rectangle 20"/>
          <p:cNvSpPr/>
          <p:nvPr/>
        </p:nvSpPr>
        <p:spPr>
          <a:xfrm>
            <a:off x="5715001" y="6324600"/>
            <a:ext cx="3886200" cy="307777"/>
          </a:xfrm>
          <a:prstGeom prst="rect">
            <a:avLst/>
          </a:prstGeom>
        </p:spPr>
        <p:txBody>
          <a:bodyPr wrap="square">
            <a:spAutoFit/>
          </a:bodyPr>
          <a:lstStyle>
            <a:defPPr>
              <a:defRPr lang="en-US"/>
            </a:defPPr>
            <a:lvl1pPr marL="0" indent="0" algn="l" defTabSz="914400" rtl="0" eaLnBrk="0" fontAlgn="base" hangingPunct="0">
              <a:lnSpc>
                <a:spcPct val="100000"/>
              </a:lnSpc>
              <a:spcBef>
                <a:spcPct val="0"/>
              </a:spcBef>
              <a:spcAft>
                <a:spcPct val="0"/>
              </a:spcAft>
              <a:buClrTx/>
              <a:buSzTx/>
              <a:buFontTx/>
              <a:buNone/>
              <a:defRPr kumimoji="0" sz="1800" b="1" i="0" u="none" baseline="0">
                <a:solidFill>
                  <a:schemeClr val="tx1"/>
                </a:solidFill>
                <a:effectLst/>
                <a:latin typeface="Times New Roman" pitchFamily="18" charset="0"/>
              </a:defRPr>
            </a:lvl1pPr>
            <a:lvl2pPr marL="457200" indent="0" algn="l" defTabSz="914400" rtl="0" eaLnBrk="0" fontAlgn="base" hangingPunct="0">
              <a:lnSpc>
                <a:spcPct val="100000"/>
              </a:lnSpc>
              <a:spcBef>
                <a:spcPct val="0"/>
              </a:spcBef>
              <a:spcAft>
                <a:spcPct val="0"/>
              </a:spcAft>
              <a:buClrTx/>
              <a:buSzTx/>
              <a:buFontTx/>
              <a:buNone/>
              <a:defRPr kumimoji="0" sz="1800" b="1" i="0" u="none" baseline="0">
                <a:solidFill>
                  <a:schemeClr val="tx1"/>
                </a:solidFill>
                <a:effectLst/>
                <a:latin typeface="Times New Roman" pitchFamily="18" charset="0"/>
              </a:defRPr>
            </a:lvl2pPr>
            <a:lvl3pPr marL="914400" indent="0" algn="l" defTabSz="914400" rtl="0" eaLnBrk="0" fontAlgn="base" hangingPunct="0">
              <a:lnSpc>
                <a:spcPct val="100000"/>
              </a:lnSpc>
              <a:spcBef>
                <a:spcPct val="0"/>
              </a:spcBef>
              <a:spcAft>
                <a:spcPct val="0"/>
              </a:spcAft>
              <a:buClrTx/>
              <a:buSzTx/>
              <a:buFontTx/>
              <a:buNone/>
              <a:defRPr kumimoji="0" sz="1800" b="1" i="0" u="none" baseline="0">
                <a:solidFill>
                  <a:schemeClr val="tx1"/>
                </a:solidFill>
                <a:effectLst/>
                <a:latin typeface="Times New Roman" pitchFamily="18" charset="0"/>
              </a:defRPr>
            </a:lvl3pPr>
            <a:lvl4pPr marL="1371600" indent="0" algn="l" defTabSz="914400" rtl="0" eaLnBrk="0" fontAlgn="base" hangingPunct="0">
              <a:lnSpc>
                <a:spcPct val="100000"/>
              </a:lnSpc>
              <a:spcBef>
                <a:spcPct val="0"/>
              </a:spcBef>
              <a:spcAft>
                <a:spcPct val="0"/>
              </a:spcAft>
              <a:buClrTx/>
              <a:buSzTx/>
              <a:buFontTx/>
              <a:buNone/>
              <a:defRPr kumimoji="0" sz="1800" b="1" i="0" u="none" baseline="0">
                <a:solidFill>
                  <a:schemeClr val="tx1"/>
                </a:solidFill>
                <a:effectLst/>
                <a:latin typeface="Times New Roman" pitchFamily="18" charset="0"/>
              </a:defRPr>
            </a:lvl4pPr>
            <a:lvl5pPr marL="1828800" indent="0" algn="l" defTabSz="914400" rtl="0" eaLnBrk="0" fontAlgn="base" hangingPunct="0">
              <a:lnSpc>
                <a:spcPct val="100000"/>
              </a:lnSpc>
              <a:spcBef>
                <a:spcPct val="0"/>
              </a:spcBef>
              <a:spcAft>
                <a:spcPct val="0"/>
              </a:spcAft>
              <a:buClrTx/>
              <a:buSzTx/>
              <a:buFontTx/>
              <a:buNone/>
              <a:defRPr kumimoji="0" sz="1800" b="1" i="0" u="none" baseline="0">
                <a:solidFill>
                  <a:schemeClr val="tx1"/>
                </a:solidFill>
                <a:effectLst/>
                <a:latin typeface="Times New Roman" pitchFamily="18" charset="0"/>
              </a:defRPr>
            </a:lvl5pPr>
          </a:lstStyle>
          <a:p>
            <a:pPr marL="0" marR="0" lvl="0" indent="0" algn="l" defTabSz="91440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dirty="0" smtClean="0">
                <a:ln>
                  <a:noFill/>
                </a:ln>
                <a:solidFill>
                  <a:schemeClr val="tx1"/>
                </a:solidFill>
                <a:effectLst/>
                <a:uLnTx/>
                <a:uFillTx/>
                <a:latin typeface="+mn-lt" pitchFamily="34" charset="0"/>
                <a:ea typeface="+mn-ea" pitchFamily="34" charset="0"/>
                <a:cs typeface="+mn-cs"/>
              </a:rPr>
              <a:t>Department of </a:t>
            </a:r>
            <a:r>
              <a:rPr kumimoji="0" lang="en-US" sz="1400" b="1" i="0" u="none" strike="noStrike" kern="1200" cap="none" spc="0" normalizeH="0" baseline="0" noProof="0" dirty="0" smtClean="0">
                <a:ln>
                  <a:noFill/>
                </a:ln>
                <a:solidFill>
                  <a:schemeClr val="tx1"/>
                </a:solidFill>
                <a:effectLst/>
                <a:uLnTx/>
                <a:uFillTx/>
                <a:latin typeface="+mn-lt" pitchFamily="34" charset="0"/>
                <a:ea typeface="+mn-ea" pitchFamily="34" charset="0"/>
                <a:cs typeface="+mn-cs"/>
              </a:rPr>
              <a:t>Applied Sciences</a:t>
            </a:r>
            <a:endParaRPr kumimoji="0" lang="en-US" sz="1400" b="1"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Text Box 2"/>
          <p:cNvSpPr txBox="1"/>
          <p:nvPr/>
        </p:nvSpPr>
        <p:spPr>
          <a:xfrm>
            <a:off x="1295400" y="0"/>
            <a:ext cx="5867400" cy="769938"/>
          </a:xfrm>
          <a:prstGeom prst="rect">
            <a:avLst/>
          </a:prstGeom>
          <a:noFill/>
          <a:ln>
            <a:noFill/>
            <a:miter lim="800000"/>
          </a:ln>
        </p:spPr>
        <p:txBody>
          <a:bodyPr>
            <a:spAutoFit/>
          </a:bodyPr>
          <a:lstStyle>
            <a:defPPr>
              <a:defRPr lang="en-US"/>
            </a:defPPr>
            <a:lvl1pPr marL="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5pPr>
          </a:lstStyle>
          <a:p>
            <a:pPr marL="0" lvl="0" indent="0" algn="ctr" eaLnBrk="1" hangingPunct="1"/>
            <a:r>
              <a:rPr lang="en-US" altLang="en-US" sz="4400"/>
              <a:t>Basic Laws of Circuits</a:t>
            </a:r>
          </a:p>
        </p:txBody>
      </p:sp>
      <p:cxnSp>
        <p:nvCxnSpPr>
          <p:cNvPr id="2053" name="Line 3"/>
          <p:cNvCxnSpPr/>
          <p:nvPr/>
        </p:nvCxnSpPr>
        <p:spPr>
          <a:xfrm>
            <a:off x="1600200" y="762000"/>
            <a:ext cx="5867400" cy="0"/>
          </a:xfrm>
          <a:prstGeom prst="line">
            <a:avLst/>
          </a:prstGeom>
          <a:noFill/>
          <a:ln w="57150">
            <a:solidFill>
              <a:schemeClr val="tx1"/>
            </a:solidFill>
            <a:miter lim="800000"/>
          </a:ln>
        </p:spPr>
      </p:cxnSp>
      <p:sp>
        <p:nvSpPr>
          <p:cNvPr id="2054" name="Text Box 4"/>
          <p:cNvSpPr txBox="1"/>
          <p:nvPr/>
        </p:nvSpPr>
        <p:spPr>
          <a:xfrm>
            <a:off x="476250" y="1031875"/>
            <a:ext cx="1819275" cy="457200"/>
          </a:xfrm>
          <a:prstGeom prst="rect">
            <a:avLst/>
          </a:prstGeom>
          <a:noFill/>
          <a:ln>
            <a:noFill/>
            <a:miter lim="800000"/>
          </a:ln>
        </p:spPr>
        <p:txBody>
          <a:bodyPr wrap="none">
            <a:spAutoFit/>
          </a:bodyPr>
          <a:lstStyle>
            <a:defPPr>
              <a:defRPr lang="en-US"/>
            </a:defPPr>
            <a:lvl1pPr marL="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5pPr>
          </a:lstStyle>
          <a:p>
            <a:pPr marL="0" lvl="0" indent="0" eaLnBrk="1" hangingPunct="1"/>
            <a:r>
              <a:rPr lang="en-US" altLang="en-US" sz="2400" u="sng"/>
              <a:t>Ohm’s Law</a:t>
            </a:r>
            <a:r>
              <a:rPr lang="en-US" altLang="en-US" sz="2400"/>
              <a:t>:</a:t>
            </a:r>
          </a:p>
        </p:txBody>
      </p:sp>
      <p:sp>
        <p:nvSpPr>
          <p:cNvPr id="2055" name="Text Box 5"/>
          <p:cNvSpPr txBox="1"/>
          <p:nvPr/>
        </p:nvSpPr>
        <p:spPr>
          <a:xfrm>
            <a:off x="2270125" y="1004888"/>
            <a:ext cx="184150" cy="396875"/>
          </a:xfrm>
          <a:prstGeom prst="rect">
            <a:avLst/>
          </a:prstGeom>
          <a:noFill/>
          <a:ln>
            <a:noFill/>
            <a:miter lim="800000"/>
          </a:ln>
        </p:spPr>
        <p:txBody>
          <a:bodyPr wrap="none">
            <a:spAutoFit/>
          </a:bodyPr>
          <a:lstStyle>
            <a:defPPr>
              <a:defRPr lang="en-US"/>
            </a:defPPr>
            <a:lvl1pPr marL="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5pPr>
          </a:lstStyle>
          <a:p>
            <a:pPr marL="0" lvl="0" indent="0" algn="ctr" eaLnBrk="1" hangingPunct="1"/>
            <a:endParaRPr lang="en-US" altLang="en-US" sz="2000"/>
          </a:p>
        </p:txBody>
      </p:sp>
      <p:sp>
        <p:nvSpPr>
          <p:cNvPr id="2056" name="Text Box 6"/>
          <p:cNvSpPr txBox="1"/>
          <p:nvPr/>
        </p:nvSpPr>
        <p:spPr>
          <a:xfrm>
            <a:off x="2270125" y="1081088"/>
            <a:ext cx="1995488" cy="396875"/>
          </a:xfrm>
          <a:prstGeom prst="rect">
            <a:avLst/>
          </a:prstGeom>
          <a:noFill/>
          <a:ln>
            <a:noFill/>
            <a:miter lim="800000"/>
          </a:ln>
        </p:spPr>
        <p:txBody>
          <a:bodyPr wrap="none">
            <a:spAutoFit/>
          </a:bodyPr>
          <a:lstStyle>
            <a:defPPr>
              <a:defRPr lang="en-US"/>
            </a:defPPr>
            <a:lvl1pPr marL="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5pPr>
          </a:lstStyle>
          <a:p>
            <a:pPr marL="0" lvl="0" indent="0" eaLnBrk="1" hangingPunct="1"/>
            <a:r>
              <a:rPr lang="en-US" altLang="en-US" sz="2000"/>
              <a:t>About Resistors:</a:t>
            </a:r>
          </a:p>
        </p:txBody>
      </p:sp>
      <p:sp>
        <p:nvSpPr>
          <p:cNvPr id="2057" name="Text Box 8"/>
          <p:cNvSpPr txBox="1"/>
          <p:nvPr/>
        </p:nvSpPr>
        <p:spPr>
          <a:xfrm>
            <a:off x="898525" y="1531938"/>
            <a:ext cx="4006850" cy="396875"/>
          </a:xfrm>
          <a:prstGeom prst="rect">
            <a:avLst/>
          </a:prstGeom>
          <a:noFill/>
          <a:ln>
            <a:noFill/>
            <a:miter lim="800000"/>
          </a:ln>
        </p:spPr>
        <p:txBody>
          <a:bodyPr wrap="none">
            <a:spAutoFit/>
          </a:bodyPr>
          <a:lstStyle>
            <a:defPPr>
              <a:defRPr lang="en-US"/>
            </a:defPPr>
            <a:lvl1pPr marL="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5pPr>
          </a:lstStyle>
          <a:p>
            <a:pPr marL="0" lvl="0" indent="0" eaLnBrk="1" hangingPunct="1"/>
            <a:r>
              <a:rPr lang="en-US" altLang="en-US" sz="2000" b="0"/>
              <a:t>The unit of resistance is ohms( </a:t>
            </a:r>
            <a:r>
              <a:rPr lang="en-US" altLang="en-US" sz="2000" b="0">
                <a:sym typeface="Symbol" pitchFamily="18" charset="2"/>
              </a:rPr>
              <a:t>).</a:t>
            </a:r>
            <a:r>
              <a:rPr lang="en-US" altLang="en-US" sz="2000" b="0"/>
              <a:t>  </a:t>
            </a:r>
          </a:p>
        </p:txBody>
      </p:sp>
      <p:sp>
        <p:nvSpPr>
          <p:cNvPr id="2058" name="Text Box 9"/>
          <p:cNvSpPr txBox="1"/>
          <p:nvPr/>
        </p:nvSpPr>
        <p:spPr>
          <a:xfrm>
            <a:off x="974725" y="1995488"/>
            <a:ext cx="4625975" cy="400050"/>
          </a:xfrm>
          <a:prstGeom prst="rect">
            <a:avLst/>
          </a:prstGeom>
          <a:noFill/>
          <a:ln>
            <a:noFill/>
            <a:miter lim="800000"/>
          </a:ln>
        </p:spPr>
        <p:txBody>
          <a:bodyPr wrap="none">
            <a:spAutoFit/>
          </a:bodyPr>
          <a:lstStyle>
            <a:defPPr>
              <a:defRPr lang="en-US"/>
            </a:defPPr>
            <a:lvl1pPr marL="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5pPr>
          </a:lstStyle>
          <a:p>
            <a:pPr marL="0" lvl="0" indent="0" eaLnBrk="1" hangingPunct="1"/>
            <a:r>
              <a:rPr lang="en-US" altLang="en-US" sz="2000" b="0"/>
              <a:t>A mathematical expression for resistance is</a:t>
            </a:r>
          </a:p>
        </p:txBody>
      </p:sp>
      <p:graphicFrame>
        <p:nvGraphicFramePr>
          <p:cNvPr id="2050" name="Object 0"/>
          <p:cNvGraphicFramePr>
            <a:graphicFrameLocks noChangeAspect="1"/>
          </p:cNvGraphicFramePr>
          <p:nvPr/>
        </p:nvGraphicFramePr>
        <p:xfrm>
          <a:off x="2286000" y="2438400"/>
          <a:ext cx="990600" cy="749300"/>
        </p:xfrm>
        <a:graphic>
          <a:graphicData uri="http://schemas.openxmlformats.org/presentationml/2006/ole">
            <p:oleObj spid="_x0000_s2050" name="Equation" r:id="rId3" imgW="520474" imgH="393529" progId="">
              <p:embed/>
            </p:oleObj>
          </a:graphicData>
        </a:graphic>
      </p:graphicFrame>
      <p:graphicFrame>
        <p:nvGraphicFramePr>
          <p:cNvPr id="2051" name="Object 1"/>
          <p:cNvGraphicFramePr>
            <a:graphicFrameLocks noChangeAspect="1"/>
          </p:cNvGraphicFramePr>
          <p:nvPr/>
        </p:nvGraphicFramePr>
        <p:xfrm>
          <a:off x="1371600" y="3581400"/>
          <a:ext cx="4613275" cy="2197100"/>
        </p:xfrm>
        <a:graphic>
          <a:graphicData uri="http://schemas.openxmlformats.org/presentationml/2006/ole">
            <p:oleObj spid="_x0000_s2051" name="Equation" r:id="rId4" imgW="2425700" imgH="1155700" progId="">
              <p:embed/>
            </p:oleObj>
          </a:graphicData>
        </a:graphic>
      </p:graphicFrame>
      <p:sp>
        <p:nvSpPr>
          <p:cNvPr id="2059" name="Text Box 14"/>
          <p:cNvSpPr txBox="1"/>
          <p:nvPr/>
        </p:nvSpPr>
        <p:spPr>
          <a:xfrm>
            <a:off x="6524625" y="2681288"/>
            <a:ext cx="669925" cy="396875"/>
          </a:xfrm>
          <a:prstGeom prst="rect">
            <a:avLst/>
          </a:prstGeom>
          <a:noFill/>
          <a:ln>
            <a:noFill/>
            <a:miter lim="800000"/>
          </a:ln>
        </p:spPr>
        <p:txBody>
          <a:bodyPr wrap="none">
            <a:spAutoFit/>
          </a:bodyPr>
          <a:lstStyle>
            <a:defPPr>
              <a:defRPr lang="en-US"/>
            </a:defPPr>
            <a:lvl1pPr marL="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5pPr>
          </a:lstStyle>
          <a:p>
            <a:pPr marL="0" lvl="0" indent="0" algn="ctr" eaLnBrk="1" hangingPunct="1"/>
            <a:r>
              <a:rPr lang="en-US" altLang="en-US" sz="2000"/>
              <a:t>(2.3)</a:t>
            </a:r>
          </a:p>
        </p:txBody>
      </p:sp>
      <p:sp>
        <p:nvSpPr>
          <p:cNvPr id="2060" name="Text Box 15"/>
          <p:cNvSpPr txBox="1"/>
          <p:nvPr/>
        </p:nvSpPr>
        <p:spPr>
          <a:xfrm>
            <a:off x="212725" y="6210300"/>
            <a:ext cx="184150" cy="366713"/>
          </a:xfrm>
          <a:prstGeom prst="rect">
            <a:avLst/>
          </a:prstGeom>
          <a:noFill/>
          <a:ln>
            <a:noFill/>
            <a:miter lim="800000"/>
          </a:ln>
        </p:spPr>
        <p:txBody>
          <a:bodyPr wrap="none">
            <a:spAutoFit/>
          </a:bodyPr>
          <a:lstStyle>
            <a:defPPr>
              <a:defRPr lang="en-US"/>
            </a:defPPr>
            <a:lvl1pPr marL="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5pPr>
          </a:lstStyle>
          <a:p>
            <a:pPr marL="0" lvl="0" indent="0" eaLnBrk="1" hangingPunct="1"/>
            <a:endParaRPr lang="en-US" altLang="en-US"/>
          </a:p>
        </p:txBody>
      </p:sp>
      <p:pic>
        <p:nvPicPr>
          <p:cNvPr id="2061" name="Picture 2" descr="RIMT University"/>
          <p:cNvPicPr>
            <a:picLocks noChangeAspect="1"/>
          </p:cNvPicPr>
          <p:nvPr/>
        </p:nvPicPr>
        <p:blipFill>
          <a:blip r:embed="rId5"/>
          <a:stretch>
            <a:fillRect/>
          </a:stretch>
        </p:blipFill>
        <p:spPr>
          <a:xfrm>
            <a:off x="7173913" y="0"/>
            <a:ext cx="1970087" cy="895350"/>
          </a:xfrm>
          <a:prstGeom prst="rect">
            <a:avLst/>
          </a:prstGeom>
          <a:noFill/>
          <a:ln>
            <a:noFill/>
            <a:miter lim="800000"/>
          </a:ln>
        </p:spPr>
      </p:pic>
      <p:sp>
        <p:nvSpPr>
          <p:cNvPr id="2062" name="Rectangle 13">
            <a:extLst>
              <a:ext uri="{FF2B5EF4-FFF2-40B4-BE49-F238E27FC236}"/>
            </a:extLst>
          </p:cNvPr>
          <p:cNvSpPr/>
          <p:nvPr/>
        </p:nvSpPr>
        <p:spPr>
          <a:xfrm>
            <a:off x="7713" y="6392862"/>
            <a:ext cx="5707287"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indent="0" algn="l" defTabSz="914400" rtl="0" eaLnBrk="0" fontAlgn="base" hangingPunct="0">
              <a:lnSpc>
                <a:spcPct val="100000"/>
              </a:lnSpc>
              <a:spcBef>
                <a:spcPct val="0"/>
              </a:spcBef>
              <a:spcAft>
                <a:spcPct val="0"/>
              </a:spcAft>
              <a:buClrTx/>
              <a:buSzTx/>
              <a:buFontTx/>
              <a:buNone/>
              <a:defRPr kumimoji="0" sz="1800" b="1" i="0" u="none" baseline="0">
                <a:solidFill>
                  <a:srgbClr val="FFFFFF"/>
                </a:solidFill>
                <a:effectLst/>
                <a:latin typeface="Calibri"/>
              </a:defRPr>
            </a:lvl1pPr>
            <a:lvl2pPr marL="457200" indent="0" algn="l" defTabSz="914400" rtl="0" eaLnBrk="0" fontAlgn="base" hangingPunct="0">
              <a:lnSpc>
                <a:spcPct val="100000"/>
              </a:lnSpc>
              <a:spcBef>
                <a:spcPct val="0"/>
              </a:spcBef>
              <a:spcAft>
                <a:spcPct val="0"/>
              </a:spcAft>
              <a:buClrTx/>
              <a:buSzTx/>
              <a:buFontTx/>
              <a:buNone/>
              <a:defRPr kumimoji="0" sz="1800" b="1" i="0" u="none" baseline="0">
                <a:solidFill>
                  <a:srgbClr val="FFFFFF"/>
                </a:solidFill>
                <a:effectLst/>
                <a:latin typeface="Calibri"/>
              </a:defRPr>
            </a:lvl2pPr>
            <a:lvl3pPr marL="914400" indent="0" algn="l" defTabSz="914400" rtl="0" eaLnBrk="0" fontAlgn="base" hangingPunct="0">
              <a:lnSpc>
                <a:spcPct val="100000"/>
              </a:lnSpc>
              <a:spcBef>
                <a:spcPct val="0"/>
              </a:spcBef>
              <a:spcAft>
                <a:spcPct val="0"/>
              </a:spcAft>
              <a:buClrTx/>
              <a:buSzTx/>
              <a:buFontTx/>
              <a:buNone/>
              <a:defRPr kumimoji="0" sz="1800" b="1" i="0" u="none" baseline="0">
                <a:solidFill>
                  <a:srgbClr val="FFFFFF"/>
                </a:solidFill>
                <a:effectLst/>
                <a:latin typeface="Calibri"/>
              </a:defRPr>
            </a:lvl3pPr>
            <a:lvl4pPr marL="1371600" indent="0" algn="l" defTabSz="914400" rtl="0" eaLnBrk="0" fontAlgn="base" hangingPunct="0">
              <a:lnSpc>
                <a:spcPct val="100000"/>
              </a:lnSpc>
              <a:spcBef>
                <a:spcPct val="0"/>
              </a:spcBef>
              <a:spcAft>
                <a:spcPct val="0"/>
              </a:spcAft>
              <a:buClrTx/>
              <a:buSzTx/>
              <a:buFontTx/>
              <a:buNone/>
              <a:defRPr kumimoji="0" sz="1800" b="1" i="0" u="none" baseline="0">
                <a:solidFill>
                  <a:srgbClr val="FFFFFF"/>
                </a:solidFill>
                <a:effectLst/>
                <a:latin typeface="Calibri"/>
              </a:defRPr>
            </a:lvl4pPr>
            <a:lvl5pPr marL="1828800" indent="0" algn="l" defTabSz="914400" rtl="0" eaLnBrk="0" fontAlgn="base" hangingPunct="0">
              <a:lnSpc>
                <a:spcPct val="100000"/>
              </a:lnSpc>
              <a:spcBef>
                <a:spcPct val="0"/>
              </a:spcBef>
              <a:spcAft>
                <a:spcPct val="0"/>
              </a:spcAft>
              <a:buClrTx/>
              <a:buSzTx/>
              <a:buFontTx/>
              <a:buNone/>
              <a:defRPr kumimoji="0" sz="1800" b="1" i="0" u="none" baseline="0">
                <a:solidFill>
                  <a:srgbClr val="FFFFFF"/>
                </a:solidFill>
                <a:effectLst/>
                <a:latin typeface="Calibri"/>
              </a:defRPr>
            </a:lvl5pPr>
            <a:lvl6pPr>
              <a:defRPr lang="en-US">
                <a:solidFill>
                  <a:srgbClr val="FFFFFF"/>
                </a:solidFill>
                <a:latin typeface="Calibri"/>
              </a:defRPr>
            </a:lvl6pPr>
            <a:lvl7pPr>
              <a:defRPr lang="en-US">
                <a:solidFill>
                  <a:srgbClr val="FFFFFF"/>
                </a:solidFill>
                <a:latin typeface="Calibri"/>
              </a:defRPr>
            </a:lvl7pPr>
            <a:lvl8pPr>
              <a:defRPr lang="en-US">
                <a:solidFill>
                  <a:srgbClr val="FFFFFF"/>
                </a:solidFill>
                <a:latin typeface="Calibri"/>
              </a:defRPr>
            </a:lvl8pPr>
            <a:lvl9pPr>
              <a:defRPr lang="en-US">
                <a:solidFill>
                  <a:srgbClr val="FFFFFF"/>
                </a:solidFill>
                <a:latin typeface="Calibri"/>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GB" sz="1800" b="1" i="0" u="none" strike="noStrike" kern="1200" cap="none" spc="0" normalizeH="0" baseline="0" noProof="0" smtClean="0">
                <a:ln w="22225">
                  <a:noFill/>
                  <a:prstDash val="solid"/>
                </a:ln>
                <a:solidFill>
                  <a:schemeClr val="bg1"/>
                </a:solidFill>
                <a:effectLst/>
                <a:uLnTx/>
                <a:uFillTx/>
                <a:latin typeface="+mn-lt" pitchFamily="34" charset="0"/>
                <a:ea typeface="+mn-ea" pitchFamily="34" charset="0"/>
                <a:cs typeface="+mn-cs"/>
              </a:rPr>
              <a:t>education for life                                          www.rimt.ac.in</a:t>
            </a:r>
            <a:endParaRPr kumimoji="0" lang="en-GB" sz="2000" b="1" i="0" u="none" strike="noStrike" kern="1200" cap="none" spc="0" normalizeH="0" baseline="0" noProof="0">
              <a:ln w="22225">
                <a:noFill/>
                <a:prstDash val="solid"/>
              </a:ln>
              <a:solidFill>
                <a:schemeClr val="bg1"/>
              </a:solidFill>
              <a:effectLst/>
              <a:uLnTx/>
              <a:uFillTx/>
              <a:latin typeface="+mn-lt"/>
              <a:ea typeface="+mn-ea"/>
              <a:cs typeface="+mn-cs"/>
            </a:endParaRPr>
          </a:p>
        </p:txBody>
      </p:sp>
      <p:sp>
        <p:nvSpPr>
          <p:cNvPr id="2063" name="Rectangle 14"/>
          <p:cNvSpPr/>
          <p:nvPr/>
        </p:nvSpPr>
        <p:spPr>
          <a:xfrm>
            <a:off x="5715001" y="6324600"/>
            <a:ext cx="3886200" cy="307777"/>
          </a:xfrm>
          <a:prstGeom prst="rect">
            <a:avLst/>
          </a:prstGeom>
        </p:spPr>
        <p:txBody>
          <a:bodyPr wrap="square">
            <a:spAutoFit/>
          </a:bodyPr>
          <a:lstStyle>
            <a:defPPr>
              <a:defRPr lang="en-US"/>
            </a:defPPr>
            <a:lvl1pPr marL="0" indent="0" algn="l" defTabSz="914400" rtl="0" eaLnBrk="0" fontAlgn="base" hangingPunct="0">
              <a:lnSpc>
                <a:spcPct val="100000"/>
              </a:lnSpc>
              <a:spcBef>
                <a:spcPct val="0"/>
              </a:spcBef>
              <a:spcAft>
                <a:spcPct val="0"/>
              </a:spcAft>
              <a:buClrTx/>
              <a:buSzTx/>
              <a:buFontTx/>
              <a:buNone/>
              <a:defRPr kumimoji="0" sz="1800" b="1" i="0" u="none" baseline="0">
                <a:solidFill>
                  <a:schemeClr val="tx1"/>
                </a:solidFill>
                <a:effectLst/>
                <a:latin typeface="Times New Roman" pitchFamily="18" charset="0"/>
              </a:defRPr>
            </a:lvl1pPr>
            <a:lvl2pPr marL="457200" indent="0" algn="l" defTabSz="914400" rtl="0" eaLnBrk="0" fontAlgn="base" hangingPunct="0">
              <a:lnSpc>
                <a:spcPct val="100000"/>
              </a:lnSpc>
              <a:spcBef>
                <a:spcPct val="0"/>
              </a:spcBef>
              <a:spcAft>
                <a:spcPct val="0"/>
              </a:spcAft>
              <a:buClrTx/>
              <a:buSzTx/>
              <a:buFontTx/>
              <a:buNone/>
              <a:defRPr kumimoji="0" sz="1800" b="1" i="0" u="none" baseline="0">
                <a:solidFill>
                  <a:schemeClr val="tx1"/>
                </a:solidFill>
                <a:effectLst/>
                <a:latin typeface="Times New Roman" pitchFamily="18" charset="0"/>
              </a:defRPr>
            </a:lvl2pPr>
            <a:lvl3pPr marL="914400" indent="0" algn="l" defTabSz="914400" rtl="0" eaLnBrk="0" fontAlgn="base" hangingPunct="0">
              <a:lnSpc>
                <a:spcPct val="100000"/>
              </a:lnSpc>
              <a:spcBef>
                <a:spcPct val="0"/>
              </a:spcBef>
              <a:spcAft>
                <a:spcPct val="0"/>
              </a:spcAft>
              <a:buClrTx/>
              <a:buSzTx/>
              <a:buFontTx/>
              <a:buNone/>
              <a:defRPr kumimoji="0" sz="1800" b="1" i="0" u="none" baseline="0">
                <a:solidFill>
                  <a:schemeClr val="tx1"/>
                </a:solidFill>
                <a:effectLst/>
                <a:latin typeface="Times New Roman" pitchFamily="18" charset="0"/>
              </a:defRPr>
            </a:lvl3pPr>
            <a:lvl4pPr marL="1371600" indent="0" algn="l" defTabSz="914400" rtl="0" eaLnBrk="0" fontAlgn="base" hangingPunct="0">
              <a:lnSpc>
                <a:spcPct val="100000"/>
              </a:lnSpc>
              <a:spcBef>
                <a:spcPct val="0"/>
              </a:spcBef>
              <a:spcAft>
                <a:spcPct val="0"/>
              </a:spcAft>
              <a:buClrTx/>
              <a:buSzTx/>
              <a:buFontTx/>
              <a:buNone/>
              <a:defRPr kumimoji="0" sz="1800" b="1" i="0" u="none" baseline="0">
                <a:solidFill>
                  <a:schemeClr val="tx1"/>
                </a:solidFill>
                <a:effectLst/>
                <a:latin typeface="Times New Roman" pitchFamily="18" charset="0"/>
              </a:defRPr>
            </a:lvl4pPr>
            <a:lvl5pPr marL="1828800" indent="0" algn="l" defTabSz="914400" rtl="0" eaLnBrk="0" fontAlgn="base" hangingPunct="0">
              <a:lnSpc>
                <a:spcPct val="100000"/>
              </a:lnSpc>
              <a:spcBef>
                <a:spcPct val="0"/>
              </a:spcBef>
              <a:spcAft>
                <a:spcPct val="0"/>
              </a:spcAft>
              <a:buClrTx/>
              <a:buSzTx/>
              <a:buFontTx/>
              <a:buNone/>
              <a:defRPr kumimoji="0" sz="1800" b="1" i="0" u="none" baseline="0">
                <a:solidFill>
                  <a:schemeClr val="tx1"/>
                </a:solidFill>
                <a:effectLst/>
                <a:latin typeface="Times New Roman" pitchFamily="18" charset="0"/>
              </a:defRPr>
            </a:lvl5pPr>
          </a:lstStyle>
          <a:p>
            <a:pPr marL="0" marR="0" lvl="0" indent="0" algn="l" defTabSz="91440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dirty="0" smtClean="0">
                <a:ln>
                  <a:noFill/>
                </a:ln>
                <a:solidFill>
                  <a:schemeClr val="tx1"/>
                </a:solidFill>
                <a:effectLst/>
                <a:uLnTx/>
                <a:uFillTx/>
                <a:latin typeface="+mn-lt" pitchFamily="34" charset="0"/>
                <a:ea typeface="+mn-ea" pitchFamily="34" charset="0"/>
                <a:cs typeface="+mn-cs"/>
              </a:rPr>
              <a:t>Department of </a:t>
            </a:r>
            <a:r>
              <a:rPr kumimoji="0" lang="en-US" sz="1400" b="1" i="0" u="none" strike="noStrike" kern="1200" cap="none" spc="0" normalizeH="0" baseline="0" noProof="0" dirty="0" smtClean="0">
                <a:ln>
                  <a:noFill/>
                </a:ln>
                <a:solidFill>
                  <a:schemeClr val="tx1"/>
                </a:solidFill>
                <a:effectLst/>
                <a:uLnTx/>
                <a:uFillTx/>
                <a:latin typeface="+mn-lt" pitchFamily="34" charset="0"/>
                <a:ea typeface="+mn-ea" pitchFamily="34" charset="0"/>
                <a:cs typeface="+mn-cs"/>
              </a:rPr>
              <a:t>Applied Sciences</a:t>
            </a:r>
            <a:endParaRPr kumimoji="0" lang="en-US" sz="1400" b="1"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Text Box 2"/>
          <p:cNvSpPr txBox="1"/>
          <p:nvPr/>
        </p:nvSpPr>
        <p:spPr>
          <a:xfrm>
            <a:off x="1143000" y="0"/>
            <a:ext cx="6019800" cy="769938"/>
          </a:xfrm>
          <a:prstGeom prst="rect">
            <a:avLst/>
          </a:prstGeom>
          <a:noFill/>
          <a:ln>
            <a:noFill/>
            <a:miter lim="800000"/>
          </a:ln>
        </p:spPr>
        <p:txBody>
          <a:bodyPr>
            <a:spAutoFit/>
          </a:bodyPr>
          <a:lstStyle>
            <a:defPPr>
              <a:defRPr lang="en-US"/>
            </a:defPPr>
            <a:lvl1pPr marL="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5pPr>
          </a:lstStyle>
          <a:p>
            <a:pPr marL="0" lvl="0" indent="0" algn="ctr" eaLnBrk="1" hangingPunct="1"/>
            <a:r>
              <a:rPr lang="en-US" altLang="en-US" sz="4400"/>
              <a:t>Basic Laws of Circuits</a:t>
            </a:r>
          </a:p>
        </p:txBody>
      </p:sp>
      <p:cxnSp>
        <p:nvCxnSpPr>
          <p:cNvPr id="3076" name="Line 3"/>
          <p:cNvCxnSpPr/>
          <p:nvPr/>
        </p:nvCxnSpPr>
        <p:spPr>
          <a:xfrm>
            <a:off x="1600200" y="762000"/>
            <a:ext cx="5867400" cy="0"/>
          </a:xfrm>
          <a:prstGeom prst="line">
            <a:avLst/>
          </a:prstGeom>
          <a:noFill/>
          <a:ln w="57150">
            <a:solidFill>
              <a:schemeClr val="tx1"/>
            </a:solidFill>
            <a:miter lim="800000"/>
          </a:ln>
        </p:spPr>
      </p:cxnSp>
      <p:sp>
        <p:nvSpPr>
          <p:cNvPr id="3077" name="Text Box 4"/>
          <p:cNvSpPr txBox="1"/>
          <p:nvPr/>
        </p:nvSpPr>
        <p:spPr>
          <a:xfrm>
            <a:off x="476250" y="1031875"/>
            <a:ext cx="1819275" cy="457200"/>
          </a:xfrm>
          <a:prstGeom prst="rect">
            <a:avLst/>
          </a:prstGeom>
          <a:noFill/>
          <a:ln>
            <a:noFill/>
            <a:miter lim="800000"/>
          </a:ln>
        </p:spPr>
        <p:txBody>
          <a:bodyPr wrap="none">
            <a:spAutoFit/>
          </a:bodyPr>
          <a:lstStyle>
            <a:defPPr>
              <a:defRPr lang="en-US"/>
            </a:defPPr>
            <a:lvl1pPr marL="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5pPr>
          </a:lstStyle>
          <a:p>
            <a:pPr marL="0" lvl="0" indent="0" eaLnBrk="1" hangingPunct="1"/>
            <a:r>
              <a:rPr lang="en-US" altLang="en-US" sz="2400" u="sng"/>
              <a:t>Ohm’s Law</a:t>
            </a:r>
            <a:r>
              <a:rPr lang="en-US" altLang="en-US" sz="2400"/>
              <a:t>:</a:t>
            </a:r>
          </a:p>
        </p:txBody>
      </p:sp>
      <p:sp>
        <p:nvSpPr>
          <p:cNvPr id="3078" name="Text Box 5"/>
          <p:cNvSpPr txBox="1"/>
          <p:nvPr/>
        </p:nvSpPr>
        <p:spPr>
          <a:xfrm>
            <a:off x="2270125" y="1004888"/>
            <a:ext cx="184150" cy="396875"/>
          </a:xfrm>
          <a:prstGeom prst="rect">
            <a:avLst/>
          </a:prstGeom>
          <a:noFill/>
          <a:ln>
            <a:noFill/>
            <a:miter lim="800000"/>
          </a:ln>
        </p:spPr>
        <p:txBody>
          <a:bodyPr wrap="none">
            <a:spAutoFit/>
          </a:bodyPr>
          <a:lstStyle>
            <a:defPPr>
              <a:defRPr lang="en-US"/>
            </a:defPPr>
            <a:lvl1pPr marL="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5pPr>
          </a:lstStyle>
          <a:p>
            <a:pPr marL="0" lvl="0" indent="0" algn="ctr" eaLnBrk="1" hangingPunct="1"/>
            <a:endParaRPr lang="en-US" altLang="en-US" sz="2000"/>
          </a:p>
        </p:txBody>
      </p:sp>
      <p:sp>
        <p:nvSpPr>
          <p:cNvPr id="3079" name="Text Box 6"/>
          <p:cNvSpPr txBox="1"/>
          <p:nvPr/>
        </p:nvSpPr>
        <p:spPr>
          <a:xfrm>
            <a:off x="2270125" y="1081088"/>
            <a:ext cx="1995488" cy="396875"/>
          </a:xfrm>
          <a:prstGeom prst="rect">
            <a:avLst/>
          </a:prstGeom>
          <a:noFill/>
          <a:ln>
            <a:noFill/>
            <a:miter lim="800000"/>
          </a:ln>
        </p:spPr>
        <p:txBody>
          <a:bodyPr wrap="none">
            <a:spAutoFit/>
          </a:bodyPr>
          <a:lstStyle>
            <a:defPPr>
              <a:defRPr lang="en-US"/>
            </a:defPPr>
            <a:lvl1pPr marL="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5pPr>
          </a:lstStyle>
          <a:p>
            <a:pPr marL="0" lvl="0" indent="0" eaLnBrk="1" hangingPunct="1"/>
            <a:r>
              <a:rPr lang="en-US" altLang="en-US" sz="2000"/>
              <a:t>About Resistors:</a:t>
            </a:r>
          </a:p>
        </p:txBody>
      </p:sp>
      <p:sp>
        <p:nvSpPr>
          <p:cNvPr id="3080" name="Text Box 8"/>
          <p:cNvSpPr txBox="1"/>
          <p:nvPr/>
        </p:nvSpPr>
        <p:spPr>
          <a:xfrm>
            <a:off x="604838" y="1690688"/>
            <a:ext cx="8407400" cy="2225675"/>
          </a:xfrm>
          <a:prstGeom prst="rect">
            <a:avLst/>
          </a:prstGeom>
          <a:noFill/>
          <a:ln>
            <a:noFill/>
            <a:miter lim="800000"/>
          </a:ln>
        </p:spPr>
        <p:txBody>
          <a:bodyPr wrap="none">
            <a:spAutoFit/>
          </a:bodyPr>
          <a:lstStyle>
            <a:defPPr>
              <a:defRPr lang="en-US"/>
            </a:defPPr>
            <a:lvl1pPr marL="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5pPr>
          </a:lstStyle>
          <a:p>
            <a:pPr marL="0" lvl="0" indent="0" eaLnBrk="1" hangingPunct="1"/>
            <a:r>
              <a:rPr lang="en-US" altLang="en-US" sz="2000"/>
              <a:t>We remember that resistance has units of ohms.  The reciprocal of</a:t>
            </a:r>
          </a:p>
          <a:p>
            <a:pPr marL="0" lvl="0" indent="0" eaLnBrk="1" hangingPunct="1"/>
            <a:r>
              <a:rPr lang="en-US" altLang="en-US" sz="2000"/>
              <a:t>resistance is conductance.  At one time, conductance commonly had units</a:t>
            </a:r>
          </a:p>
          <a:p>
            <a:pPr marL="0" lvl="0" indent="0" eaLnBrk="1" hangingPunct="1"/>
            <a:r>
              <a:rPr lang="en-US" altLang="en-US" sz="2000"/>
              <a:t>of mhos (resistance spelled backwards).  </a:t>
            </a:r>
          </a:p>
          <a:p>
            <a:pPr marL="0" lvl="0" indent="0" eaLnBrk="1" hangingPunct="1"/>
            <a:endParaRPr lang="en-US" altLang="en-US" sz="2000"/>
          </a:p>
          <a:p>
            <a:pPr marL="0" lvl="0" indent="0" eaLnBrk="1" hangingPunct="1"/>
            <a:r>
              <a:rPr lang="en-US" altLang="en-US" sz="2000"/>
              <a:t>In recent years the units of conductance has been established as seimans (S).</a:t>
            </a:r>
          </a:p>
          <a:p>
            <a:pPr marL="0" lvl="0" indent="0" eaLnBrk="1" hangingPunct="1"/>
            <a:endParaRPr lang="en-US" altLang="en-US" sz="2000"/>
          </a:p>
          <a:p>
            <a:pPr marL="0" lvl="0" indent="0" eaLnBrk="1" hangingPunct="1"/>
            <a:r>
              <a:rPr lang="en-US" altLang="en-US" sz="2000"/>
              <a:t>Thus, we express the relationship between conductance and resistance as</a:t>
            </a:r>
          </a:p>
        </p:txBody>
      </p:sp>
      <p:graphicFrame>
        <p:nvGraphicFramePr>
          <p:cNvPr id="3074" name="Object 9"/>
          <p:cNvGraphicFramePr>
            <a:graphicFrameLocks noChangeAspect="1"/>
          </p:cNvGraphicFramePr>
          <p:nvPr/>
        </p:nvGraphicFramePr>
        <p:xfrm>
          <a:off x="3657600" y="4191000"/>
          <a:ext cx="838200" cy="812800"/>
        </p:xfrm>
        <a:graphic>
          <a:graphicData uri="http://schemas.openxmlformats.org/presentationml/2006/ole">
            <p:oleObj spid="_x0000_s3074" name="Equation" r:id="rId3" imgW="406048" imgH="393359" progId="">
              <p:embed/>
            </p:oleObj>
          </a:graphicData>
        </a:graphic>
      </p:graphicFrame>
      <p:sp>
        <p:nvSpPr>
          <p:cNvPr id="3081" name="Text Box 10"/>
          <p:cNvSpPr txBox="1"/>
          <p:nvPr/>
        </p:nvSpPr>
        <p:spPr>
          <a:xfrm>
            <a:off x="6769100" y="4343400"/>
            <a:ext cx="669925" cy="396875"/>
          </a:xfrm>
          <a:prstGeom prst="rect">
            <a:avLst/>
          </a:prstGeom>
          <a:noFill/>
          <a:ln>
            <a:noFill/>
            <a:miter lim="800000"/>
          </a:ln>
        </p:spPr>
        <p:txBody>
          <a:bodyPr wrap="none">
            <a:spAutoFit/>
          </a:bodyPr>
          <a:lstStyle>
            <a:defPPr>
              <a:defRPr lang="en-US"/>
            </a:defPPr>
            <a:lvl1pPr marL="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5pPr>
          </a:lstStyle>
          <a:p>
            <a:pPr marL="0" lvl="0" indent="0" eaLnBrk="1" hangingPunct="1"/>
            <a:r>
              <a:rPr lang="en-US" altLang="en-US" sz="2000"/>
              <a:t>(2.4)</a:t>
            </a:r>
          </a:p>
        </p:txBody>
      </p:sp>
      <p:sp>
        <p:nvSpPr>
          <p:cNvPr id="3082" name="Text Box 11"/>
          <p:cNvSpPr txBox="1"/>
          <p:nvPr/>
        </p:nvSpPr>
        <p:spPr>
          <a:xfrm>
            <a:off x="746125" y="5119688"/>
            <a:ext cx="7473950" cy="1006475"/>
          </a:xfrm>
          <a:prstGeom prst="rect">
            <a:avLst/>
          </a:prstGeom>
          <a:noFill/>
          <a:ln>
            <a:noFill/>
            <a:miter lim="800000"/>
          </a:ln>
        </p:spPr>
        <p:txBody>
          <a:bodyPr wrap="none">
            <a:spAutoFit/>
          </a:bodyPr>
          <a:lstStyle>
            <a:defPPr>
              <a:defRPr lang="en-US"/>
            </a:defPPr>
            <a:lvl1pPr marL="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5pPr>
          </a:lstStyle>
          <a:p>
            <a:pPr marL="0" lvl="0" indent="0" eaLnBrk="1" hangingPunct="1"/>
            <a:r>
              <a:rPr lang="en-US" altLang="en-US" sz="2000"/>
              <a:t>We will see later than when resistors are in parallel, it is convenient</a:t>
            </a:r>
          </a:p>
          <a:p>
            <a:pPr marL="0" lvl="0" indent="0" eaLnBrk="1" hangingPunct="1"/>
            <a:r>
              <a:rPr lang="en-US" altLang="en-US" sz="2000"/>
              <a:t>to use Equation (2.4) to calculate the equivalent resistance.</a:t>
            </a:r>
          </a:p>
          <a:p>
            <a:pPr marL="0" lvl="0" indent="0" eaLnBrk="1" hangingPunct="1"/>
            <a:endParaRPr lang="en-US" altLang="en-US" sz="2000"/>
          </a:p>
        </p:txBody>
      </p:sp>
      <p:sp>
        <p:nvSpPr>
          <p:cNvPr id="3083" name="Text Box 12"/>
          <p:cNvSpPr txBox="1"/>
          <p:nvPr/>
        </p:nvSpPr>
        <p:spPr>
          <a:xfrm>
            <a:off x="4632325" y="4419600"/>
            <a:ext cx="463550" cy="366713"/>
          </a:xfrm>
          <a:prstGeom prst="rect">
            <a:avLst/>
          </a:prstGeom>
          <a:noFill/>
          <a:ln>
            <a:noFill/>
            <a:miter lim="800000"/>
          </a:ln>
        </p:spPr>
        <p:txBody>
          <a:bodyPr wrap="none">
            <a:spAutoFit/>
          </a:bodyPr>
          <a:lstStyle>
            <a:defPPr>
              <a:defRPr lang="en-US"/>
            </a:defPPr>
            <a:lvl1pPr marL="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5pPr>
          </a:lstStyle>
          <a:p>
            <a:pPr marL="0" lvl="0" indent="0" eaLnBrk="1" hangingPunct="1"/>
            <a:r>
              <a:rPr lang="en-US" altLang="en-US"/>
              <a:t>(S)</a:t>
            </a:r>
          </a:p>
        </p:txBody>
      </p:sp>
      <p:pic>
        <p:nvPicPr>
          <p:cNvPr id="3084" name="Picture 2" descr="RIMT University"/>
          <p:cNvPicPr>
            <a:picLocks noChangeAspect="1"/>
          </p:cNvPicPr>
          <p:nvPr/>
        </p:nvPicPr>
        <p:blipFill>
          <a:blip r:embed="rId4"/>
          <a:stretch>
            <a:fillRect/>
          </a:stretch>
        </p:blipFill>
        <p:spPr>
          <a:xfrm>
            <a:off x="6943725" y="180975"/>
            <a:ext cx="1970088" cy="895350"/>
          </a:xfrm>
          <a:prstGeom prst="rect">
            <a:avLst/>
          </a:prstGeom>
          <a:noFill/>
          <a:ln>
            <a:noFill/>
            <a:miter lim="800000"/>
          </a:ln>
        </p:spPr>
      </p:pic>
      <p:sp>
        <p:nvSpPr>
          <p:cNvPr id="3085" name="Rectangle 12">
            <a:extLst>
              <a:ext uri="{FF2B5EF4-FFF2-40B4-BE49-F238E27FC236}"/>
            </a:extLst>
          </p:cNvPr>
          <p:cNvSpPr/>
          <p:nvPr/>
        </p:nvSpPr>
        <p:spPr>
          <a:xfrm>
            <a:off x="7713" y="6392862"/>
            <a:ext cx="5707287"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indent="0" algn="l" defTabSz="914400" rtl="0" eaLnBrk="0" fontAlgn="base" hangingPunct="0">
              <a:lnSpc>
                <a:spcPct val="100000"/>
              </a:lnSpc>
              <a:spcBef>
                <a:spcPct val="0"/>
              </a:spcBef>
              <a:spcAft>
                <a:spcPct val="0"/>
              </a:spcAft>
              <a:buClrTx/>
              <a:buSzTx/>
              <a:buFontTx/>
              <a:buNone/>
              <a:defRPr kumimoji="0" sz="1800" b="1" i="0" u="none" baseline="0">
                <a:solidFill>
                  <a:srgbClr val="FFFFFF"/>
                </a:solidFill>
                <a:effectLst/>
                <a:latin typeface="Calibri"/>
              </a:defRPr>
            </a:lvl1pPr>
            <a:lvl2pPr marL="457200" indent="0" algn="l" defTabSz="914400" rtl="0" eaLnBrk="0" fontAlgn="base" hangingPunct="0">
              <a:lnSpc>
                <a:spcPct val="100000"/>
              </a:lnSpc>
              <a:spcBef>
                <a:spcPct val="0"/>
              </a:spcBef>
              <a:spcAft>
                <a:spcPct val="0"/>
              </a:spcAft>
              <a:buClrTx/>
              <a:buSzTx/>
              <a:buFontTx/>
              <a:buNone/>
              <a:defRPr kumimoji="0" sz="1800" b="1" i="0" u="none" baseline="0">
                <a:solidFill>
                  <a:srgbClr val="FFFFFF"/>
                </a:solidFill>
                <a:effectLst/>
                <a:latin typeface="Calibri"/>
              </a:defRPr>
            </a:lvl2pPr>
            <a:lvl3pPr marL="914400" indent="0" algn="l" defTabSz="914400" rtl="0" eaLnBrk="0" fontAlgn="base" hangingPunct="0">
              <a:lnSpc>
                <a:spcPct val="100000"/>
              </a:lnSpc>
              <a:spcBef>
                <a:spcPct val="0"/>
              </a:spcBef>
              <a:spcAft>
                <a:spcPct val="0"/>
              </a:spcAft>
              <a:buClrTx/>
              <a:buSzTx/>
              <a:buFontTx/>
              <a:buNone/>
              <a:defRPr kumimoji="0" sz="1800" b="1" i="0" u="none" baseline="0">
                <a:solidFill>
                  <a:srgbClr val="FFFFFF"/>
                </a:solidFill>
                <a:effectLst/>
                <a:latin typeface="Calibri"/>
              </a:defRPr>
            </a:lvl3pPr>
            <a:lvl4pPr marL="1371600" indent="0" algn="l" defTabSz="914400" rtl="0" eaLnBrk="0" fontAlgn="base" hangingPunct="0">
              <a:lnSpc>
                <a:spcPct val="100000"/>
              </a:lnSpc>
              <a:spcBef>
                <a:spcPct val="0"/>
              </a:spcBef>
              <a:spcAft>
                <a:spcPct val="0"/>
              </a:spcAft>
              <a:buClrTx/>
              <a:buSzTx/>
              <a:buFontTx/>
              <a:buNone/>
              <a:defRPr kumimoji="0" sz="1800" b="1" i="0" u="none" baseline="0">
                <a:solidFill>
                  <a:srgbClr val="FFFFFF"/>
                </a:solidFill>
                <a:effectLst/>
                <a:latin typeface="Calibri"/>
              </a:defRPr>
            </a:lvl4pPr>
            <a:lvl5pPr marL="1828800" indent="0" algn="l" defTabSz="914400" rtl="0" eaLnBrk="0" fontAlgn="base" hangingPunct="0">
              <a:lnSpc>
                <a:spcPct val="100000"/>
              </a:lnSpc>
              <a:spcBef>
                <a:spcPct val="0"/>
              </a:spcBef>
              <a:spcAft>
                <a:spcPct val="0"/>
              </a:spcAft>
              <a:buClrTx/>
              <a:buSzTx/>
              <a:buFontTx/>
              <a:buNone/>
              <a:defRPr kumimoji="0" sz="1800" b="1" i="0" u="none" baseline="0">
                <a:solidFill>
                  <a:srgbClr val="FFFFFF"/>
                </a:solidFill>
                <a:effectLst/>
                <a:latin typeface="Calibri"/>
              </a:defRPr>
            </a:lvl5pPr>
            <a:lvl6pPr>
              <a:defRPr lang="en-US">
                <a:solidFill>
                  <a:srgbClr val="FFFFFF"/>
                </a:solidFill>
                <a:latin typeface="Calibri"/>
              </a:defRPr>
            </a:lvl6pPr>
            <a:lvl7pPr>
              <a:defRPr lang="en-US">
                <a:solidFill>
                  <a:srgbClr val="FFFFFF"/>
                </a:solidFill>
                <a:latin typeface="Calibri"/>
              </a:defRPr>
            </a:lvl7pPr>
            <a:lvl8pPr>
              <a:defRPr lang="en-US">
                <a:solidFill>
                  <a:srgbClr val="FFFFFF"/>
                </a:solidFill>
                <a:latin typeface="Calibri"/>
              </a:defRPr>
            </a:lvl8pPr>
            <a:lvl9pPr>
              <a:defRPr lang="en-US">
                <a:solidFill>
                  <a:srgbClr val="FFFFFF"/>
                </a:solidFill>
                <a:latin typeface="Calibri"/>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GB" sz="1800" b="1" i="0" u="none" strike="noStrike" kern="1200" cap="none" spc="0" normalizeH="0" baseline="0" noProof="0" smtClean="0">
                <a:ln w="22225">
                  <a:noFill/>
                  <a:prstDash val="solid"/>
                </a:ln>
                <a:solidFill>
                  <a:schemeClr val="bg1"/>
                </a:solidFill>
                <a:effectLst/>
                <a:uLnTx/>
                <a:uFillTx/>
                <a:latin typeface="+mn-lt" pitchFamily="34" charset="0"/>
                <a:ea typeface="+mn-ea" pitchFamily="34" charset="0"/>
                <a:cs typeface="+mn-cs"/>
              </a:rPr>
              <a:t>education for life                                          www.rimt.ac.in</a:t>
            </a:r>
            <a:endParaRPr kumimoji="0" lang="en-GB" sz="2000" b="1" i="0" u="none" strike="noStrike" kern="1200" cap="none" spc="0" normalizeH="0" baseline="0" noProof="0">
              <a:ln w="22225">
                <a:noFill/>
                <a:prstDash val="solid"/>
              </a:ln>
              <a:solidFill>
                <a:schemeClr val="bg1"/>
              </a:solidFill>
              <a:effectLst/>
              <a:uLnTx/>
              <a:uFillTx/>
              <a:latin typeface="+mn-lt"/>
              <a:ea typeface="+mn-ea"/>
              <a:cs typeface="+mn-cs"/>
            </a:endParaRPr>
          </a:p>
        </p:txBody>
      </p:sp>
      <p:sp>
        <p:nvSpPr>
          <p:cNvPr id="3086" name="Rectangle 13"/>
          <p:cNvSpPr/>
          <p:nvPr/>
        </p:nvSpPr>
        <p:spPr>
          <a:xfrm>
            <a:off x="5715001" y="6324600"/>
            <a:ext cx="3886200" cy="307777"/>
          </a:xfrm>
          <a:prstGeom prst="rect">
            <a:avLst/>
          </a:prstGeom>
        </p:spPr>
        <p:txBody>
          <a:bodyPr wrap="square">
            <a:spAutoFit/>
          </a:bodyPr>
          <a:lstStyle>
            <a:defPPr>
              <a:defRPr lang="en-US"/>
            </a:defPPr>
            <a:lvl1pPr marL="0" indent="0" algn="l" defTabSz="914400" rtl="0" eaLnBrk="0" fontAlgn="base" hangingPunct="0">
              <a:lnSpc>
                <a:spcPct val="100000"/>
              </a:lnSpc>
              <a:spcBef>
                <a:spcPct val="0"/>
              </a:spcBef>
              <a:spcAft>
                <a:spcPct val="0"/>
              </a:spcAft>
              <a:buClrTx/>
              <a:buSzTx/>
              <a:buFontTx/>
              <a:buNone/>
              <a:defRPr kumimoji="0" sz="1800" b="1" i="0" u="none" baseline="0">
                <a:solidFill>
                  <a:schemeClr val="tx1"/>
                </a:solidFill>
                <a:effectLst/>
                <a:latin typeface="Times New Roman" pitchFamily="18" charset="0"/>
              </a:defRPr>
            </a:lvl1pPr>
            <a:lvl2pPr marL="457200" indent="0" algn="l" defTabSz="914400" rtl="0" eaLnBrk="0" fontAlgn="base" hangingPunct="0">
              <a:lnSpc>
                <a:spcPct val="100000"/>
              </a:lnSpc>
              <a:spcBef>
                <a:spcPct val="0"/>
              </a:spcBef>
              <a:spcAft>
                <a:spcPct val="0"/>
              </a:spcAft>
              <a:buClrTx/>
              <a:buSzTx/>
              <a:buFontTx/>
              <a:buNone/>
              <a:defRPr kumimoji="0" sz="1800" b="1" i="0" u="none" baseline="0">
                <a:solidFill>
                  <a:schemeClr val="tx1"/>
                </a:solidFill>
                <a:effectLst/>
                <a:latin typeface="Times New Roman" pitchFamily="18" charset="0"/>
              </a:defRPr>
            </a:lvl2pPr>
            <a:lvl3pPr marL="914400" indent="0" algn="l" defTabSz="914400" rtl="0" eaLnBrk="0" fontAlgn="base" hangingPunct="0">
              <a:lnSpc>
                <a:spcPct val="100000"/>
              </a:lnSpc>
              <a:spcBef>
                <a:spcPct val="0"/>
              </a:spcBef>
              <a:spcAft>
                <a:spcPct val="0"/>
              </a:spcAft>
              <a:buClrTx/>
              <a:buSzTx/>
              <a:buFontTx/>
              <a:buNone/>
              <a:defRPr kumimoji="0" sz="1800" b="1" i="0" u="none" baseline="0">
                <a:solidFill>
                  <a:schemeClr val="tx1"/>
                </a:solidFill>
                <a:effectLst/>
                <a:latin typeface="Times New Roman" pitchFamily="18" charset="0"/>
              </a:defRPr>
            </a:lvl3pPr>
            <a:lvl4pPr marL="1371600" indent="0" algn="l" defTabSz="914400" rtl="0" eaLnBrk="0" fontAlgn="base" hangingPunct="0">
              <a:lnSpc>
                <a:spcPct val="100000"/>
              </a:lnSpc>
              <a:spcBef>
                <a:spcPct val="0"/>
              </a:spcBef>
              <a:spcAft>
                <a:spcPct val="0"/>
              </a:spcAft>
              <a:buClrTx/>
              <a:buSzTx/>
              <a:buFontTx/>
              <a:buNone/>
              <a:defRPr kumimoji="0" sz="1800" b="1" i="0" u="none" baseline="0">
                <a:solidFill>
                  <a:schemeClr val="tx1"/>
                </a:solidFill>
                <a:effectLst/>
                <a:latin typeface="Times New Roman" pitchFamily="18" charset="0"/>
              </a:defRPr>
            </a:lvl4pPr>
            <a:lvl5pPr marL="1828800" indent="0" algn="l" defTabSz="914400" rtl="0" eaLnBrk="0" fontAlgn="base" hangingPunct="0">
              <a:lnSpc>
                <a:spcPct val="100000"/>
              </a:lnSpc>
              <a:spcBef>
                <a:spcPct val="0"/>
              </a:spcBef>
              <a:spcAft>
                <a:spcPct val="0"/>
              </a:spcAft>
              <a:buClrTx/>
              <a:buSzTx/>
              <a:buFontTx/>
              <a:buNone/>
              <a:defRPr kumimoji="0" sz="1800" b="1" i="0" u="none" baseline="0">
                <a:solidFill>
                  <a:schemeClr val="tx1"/>
                </a:solidFill>
                <a:effectLst/>
                <a:latin typeface="Times New Roman" pitchFamily="18" charset="0"/>
              </a:defRPr>
            </a:lvl5pPr>
          </a:lstStyle>
          <a:p>
            <a:pPr marL="0" marR="0" lvl="0" indent="0" algn="l" defTabSz="91440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dirty="0" smtClean="0">
                <a:ln>
                  <a:noFill/>
                </a:ln>
                <a:solidFill>
                  <a:schemeClr val="tx1"/>
                </a:solidFill>
                <a:effectLst/>
                <a:uLnTx/>
                <a:uFillTx/>
                <a:latin typeface="+mn-lt" pitchFamily="34" charset="0"/>
                <a:ea typeface="+mn-ea" pitchFamily="34" charset="0"/>
                <a:cs typeface="+mn-cs"/>
              </a:rPr>
              <a:t>Department of </a:t>
            </a:r>
            <a:r>
              <a:rPr kumimoji="0" lang="en-US" sz="1400" b="1" i="0" u="none" strike="noStrike" kern="1200" cap="none" spc="0" normalizeH="0" baseline="0" noProof="0" dirty="0" smtClean="0">
                <a:ln>
                  <a:noFill/>
                </a:ln>
                <a:solidFill>
                  <a:schemeClr val="tx1"/>
                </a:solidFill>
                <a:effectLst/>
                <a:uLnTx/>
                <a:uFillTx/>
                <a:latin typeface="+mn-lt" pitchFamily="34" charset="0"/>
                <a:ea typeface="+mn-ea" pitchFamily="34" charset="0"/>
                <a:cs typeface="+mn-cs"/>
              </a:rPr>
              <a:t>Applied Sciences</a:t>
            </a:r>
            <a:endParaRPr kumimoji="0" lang="en-US" sz="1400" b="1"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Text Box 2"/>
          <p:cNvSpPr txBox="1"/>
          <p:nvPr/>
        </p:nvSpPr>
        <p:spPr>
          <a:xfrm>
            <a:off x="1295400" y="0"/>
            <a:ext cx="5995988" cy="762000"/>
          </a:xfrm>
          <a:prstGeom prst="rect">
            <a:avLst/>
          </a:prstGeom>
          <a:noFill/>
          <a:ln>
            <a:noFill/>
            <a:miter lim="800000"/>
          </a:ln>
        </p:spPr>
        <p:txBody>
          <a:bodyPr>
            <a:spAutoFit/>
          </a:bodyPr>
          <a:lstStyle>
            <a:defPPr>
              <a:defRPr lang="en-US"/>
            </a:defPPr>
            <a:lvl1pPr marL="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5pPr>
          </a:lstStyle>
          <a:p>
            <a:pPr marL="0" lvl="0" indent="0" algn="ctr" eaLnBrk="1" hangingPunct="1"/>
            <a:r>
              <a:rPr lang="en-US" altLang="en-US" sz="4400"/>
              <a:t>Basic Laws of Circuits</a:t>
            </a:r>
          </a:p>
        </p:txBody>
      </p:sp>
      <p:cxnSp>
        <p:nvCxnSpPr>
          <p:cNvPr id="4101" name="Line 3"/>
          <p:cNvCxnSpPr/>
          <p:nvPr/>
        </p:nvCxnSpPr>
        <p:spPr>
          <a:xfrm>
            <a:off x="1600200" y="762000"/>
            <a:ext cx="5867400" cy="0"/>
          </a:xfrm>
          <a:prstGeom prst="line">
            <a:avLst/>
          </a:prstGeom>
          <a:noFill/>
          <a:ln w="57150">
            <a:solidFill>
              <a:schemeClr val="tx1"/>
            </a:solidFill>
            <a:miter lim="800000"/>
          </a:ln>
        </p:spPr>
      </p:cxnSp>
      <p:sp>
        <p:nvSpPr>
          <p:cNvPr id="4102" name="Text Box 4"/>
          <p:cNvSpPr txBox="1"/>
          <p:nvPr/>
        </p:nvSpPr>
        <p:spPr>
          <a:xfrm>
            <a:off x="476250" y="1031875"/>
            <a:ext cx="1819275" cy="457200"/>
          </a:xfrm>
          <a:prstGeom prst="rect">
            <a:avLst/>
          </a:prstGeom>
          <a:noFill/>
          <a:ln>
            <a:noFill/>
            <a:miter lim="800000"/>
          </a:ln>
        </p:spPr>
        <p:txBody>
          <a:bodyPr wrap="none">
            <a:spAutoFit/>
          </a:bodyPr>
          <a:lstStyle>
            <a:defPPr>
              <a:defRPr lang="en-US"/>
            </a:defPPr>
            <a:lvl1pPr marL="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5pPr>
          </a:lstStyle>
          <a:p>
            <a:pPr marL="0" lvl="0" indent="0" eaLnBrk="1" hangingPunct="1"/>
            <a:r>
              <a:rPr lang="en-US" altLang="en-US" sz="2400" u="sng"/>
              <a:t>Ohm’s Law</a:t>
            </a:r>
            <a:r>
              <a:rPr lang="en-US" altLang="en-US" sz="2400"/>
              <a:t>:</a:t>
            </a:r>
          </a:p>
        </p:txBody>
      </p:sp>
      <p:sp>
        <p:nvSpPr>
          <p:cNvPr id="4103" name="Text Box 5"/>
          <p:cNvSpPr txBox="1"/>
          <p:nvPr/>
        </p:nvSpPr>
        <p:spPr>
          <a:xfrm>
            <a:off x="2270125" y="1004888"/>
            <a:ext cx="184150" cy="396875"/>
          </a:xfrm>
          <a:prstGeom prst="rect">
            <a:avLst/>
          </a:prstGeom>
          <a:noFill/>
          <a:ln>
            <a:noFill/>
            <a:miter lim="800000"/>
          </a:ln>
        </p:spPr>
        <p:txBody>
          <a:bodyPr wrap="none">
            <a:spAutoFit/>
          </a:bodyPr>
          <a:lstStyle>
            <a:defPPr>
              <a:defRPr lang="en-US"/>
            </a:defPPr>
            <a:lvl1pPr marL="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5pPr>
          </a:lstStyle>
          <a:p>
            <a:pPr marL="0" lvl="0" indent="0" algn="ctr" eaLnBrk="1" hangingPunct="1"/>
            <a:endParaRPr lang="en-US" altLang="en-US" sz="2000"/>
          </a:p>
        </p:txBody>
      </p:sp>
      <p:sp>
        <p:nvSpPr>
          <p:cNvPr id="4104" name="Text Box 6"/>
          <p:cNvSpPr txBox="1"/>
          <p:nvPr/>
        </p:nvSpPr>
        <p:spPr>
          <a:xfrm>
            <a:off x="2270125" y="1081088"/>
            <a:ext cx="3011488" cy="396875"/>
          </a:xfrm>
          <a:prstGeom prst="rect">
            <a:avLst/>
          </a:prstGeom>
          <a:noFill/>
          <a:ln>
            <a:noFill/>
            <a:miter lim="800000"/>
          </a:ln>
        </p:spPr>
        <p:txBody>
          <a:bodyPr wrap="none">
            <a:spAutoFit/>
          </a:bodyPr>
          <a:lstStyle>
            <a:defPPr>
              <a:defRPr lang="en-US"/>
            </a:defPPr>
            <a:lvl1pPr marL="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5pPr>
          </a:lstStyle>
          <a:p>
            <a:pPr marL="0" lvl="0" indent="0" eaLnBrk="1" hangingPunct="1"/>
            <a:r>
              <a:rPr lang="en-US" altLang="en-US" sz="2000"/>
              <a:t>Ohm’s Law: Example 2.1.</a:t>
            </a:r>
          </a:p>
        </p:txBody>
      </p:sp>
      <p:sp>
        <p:nvSpPr>
          <p:cNvPr id="4105" name="Text Box 7"/>
          <p:cNvSpPr txBox="1"/>
          <p:nvPr/>
        </p:nvSpPr>
        <p:spPr>
          <a:xfrm>
            <a:off x="669925" y="1690688"/>
            <a:ext cx="3467100" cy="396875"/>
          </a:xfrm>
          <a:prstGeom prst="rect">
            <a:avLst/>
          </a:prstGeom>
          <a:noFill/>
          <a:ln>
            <a:noFill/>
            <a:miter lim="800000"/>
          </a:ln>
        </p:spPr>
        <p:txBody>
          <a:bodyPr wrap="none">
            <a:spAutoFit/>
          </a:bodyPr>
          <a:lstStyle>
            <a:defPPr>
              <a:defRPr lang="en-US"/>
            </a:defPPr>
            <a:lvl1pPr marL="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5pPr>
          </a:lstStyle>
          <a:p>
            <a:pPr marL="0" lvl="0" indent="0" eaLnBrk="1" hangingPunct="1"/>
            <a:r>
              <a:rPr lang="en-US" altLang="en-US" sz="2000"/>
              <a:t>Consider the following circuit.</a:t>
            </a:r>
          </a:p>
        </p:txBody>
      </p:sp>
      <p:graphicFrame>
        <p:nvGraphicFramePr>
          <p:cNvPr id="4098" name="Object 8"/>
          <p:cNvGraphicFramePr>
            <a:graphicFrameLocks noChangeAspect="1"/>
          </p:cNvGraphicFramePr>
          <p:nvPr/>
        </p:nvGraphicFramePr>
        <p:xfrm>
          <a:off x="1306513" y="2362200"/>
          <a:ext cx="4332287" cy="1609725"/>
        </p:xfrm>
        <a:graphic>
          <a:graphicData uri="http://schemas.openxmlformats.org/presentationml/2006/ole">
            <p:oleObj spid="_x0000_s4098" name="SmartDraw" r:id="rId3" imgW="4640580" imgH="1609344" progId="">
              <p:embed/>
            </p:oleObj>
          </a:graphicData>
        </a:graphic>
      </p:graphicFrame>
      <p:sp>
        <p:nvSpPr>
          <p:cNvPr id="4106" name="Text Box 9"/>
          <p:cNvSpPr txBox="1"/>
          <p:nvPr/>
        </p:nvSpPr>
        <p:spPr>
          <a:xfrm>
            <a:off x="822325" y="4152900"/>
            <a:ext cx="4889500" cy="366713"/>
          </a:xfrm>
          <a:prstGeom prst="rect">
            <a:avLst/>
          </a:prstGeom>
          <a:noFill/>
          <a:ln>
            <a:noFill/>
            <a:miter lim="800000"/>
          </a:ln>
        </p:spPr>
        <p:txBody>
          <a:bodyPr wrap="none">
            <a:spAutoFit/>
          </a:bodyPr>
          <a:lstStyle>
            <a:defPPr>
              <a:defRPr lang="en-US"/>
            </a:defPPr>
            <a:lvl1pPr marL="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5pPr>
          </a:lstStyle>
          <a:p>
            <a:pPr marL="0" lvl="0" indent="0" eaLnBrk="1" hangingPunct="1"/>
            <a:r>
              <a:rPr lang="en-US" altLang="en-US"/>
              <a:t>Determine the resistance of the 100 Watt bulb.   </a:t>
            </a:r>
          </a:p>
        </p:txBody>
      </p:sp>
      <p:graphicFrame>
        <p:nvGraphicFramePr>
          <p:cNvPr id="4099" name="Object 10"/>
          <p:cNvGraphicFramePr>
            <a:graphicFrameLocks noChangeAspect="1"/>
          </p:cNvGraphicFramePr>
          <p:nvPr/>
        </p:nvGraphicFramePr>
        <p:xfrm>
          <a:off x="1530350" y="4370388"/>
          <a:ext cx="2959100" cy="1416050"/>
        </p:xfrm>
        <a:graphic>
          <a:graphicData uri="http://schemas.openxmlformats.org/presentationml/2006/ole">
            <p:oleObj spid="_x0000_s4099" name="Equation" r:id="rId4" imgW="1803400" imgH="863600" progId="">
              <p:embed/>
            </p:oleObj>
          </a:graphicData>
        </a:graphic>
      </p:graphicFrame>
      <p:sp>
        <p:nvSpPr>
          <p:cNvPr id="4107" name="Text Box 11"/>
          <p:cNvSpPr txBox="1"/>
          <p:nvPr/>
        </p:nvSpPr>
        <p:spPr>
          <a:xfrm>
            <a:off x="6934200" y="4572000"/>
            <a:ext cx="669925" cy="396875"/>
          </a:xfrm>
          <a:prstGeom prst="rect">
            <a:avLst/>
          </a:prstGeom>
          <a:noFill/>
          <a:ln>
            <a:noFill/>
            <a:miter lim="800000"/>
          </a:ln>
        </p:spPr>
        <p:txBody>
          <a:bodyPr wrap="none">
            <a:spAutoFit/>
          </a:bodyPr>
          <a:lstStyle>
            <a:defPPr>
              <a:defRPr lang="en-US"/>
            </a:defPPr>
            <a:lvl1pPr marL="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5pPr>
          </a:lstStyle>
          <a:p>
            <a:pPr marL="0" lvl="0" indent="0" eaLnBrk="1" hangingPunct="1"/>
            <a:r>
              <a:rPr lang="en-US" altLang="en-US" sz="2000"/>
              <a:t>(2.5)</a:t>
            </a:r>
          </a:p>
        </p:txBody>
      </p:sp>
      <p:sp>
        <p:nvSpPr>
          <p:cNvPr id="4108" name="Text Box 13"/>
          <p:cNvSpPr txBox="1"/>
          <p:nvPr/>
        </p:nvSpPr>
        <p:spPr>
          <a:xfrm>
            <a:off x="746125" y="5715000"/>
            <a:ext cx="7483475" cy="646113"/>
          </a:xfrm>
          <a:prstGeom prst="rect">
            <a:avLst/>
          </a:prstGeom>
          <a:noFill/>
          <a:ln>
            <a:noFill/>
            <a:miter lim="800000"/>
          </a:ln>
        </p:spPr>
        <p:txBody>
          <a:bodyPr>
            <a:spAutoFit/>
          </a:bodyPr>
          <a:lstStyle>
            <a:defPPr>
              <a:defRPr lang="en-US"/>
            </a:defPPr>
            <a:lvl1pPr marL="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1" i="0" u="none" baseline="0">
                <a:solidFill>
                  <a:schemeClr val="tx1"/>
                </a:solidFill>
                <a:effectLst/>
                <a:latin typeface="Times New Roman" pitchFamily="18" charset="0"/>
              </a:defRPr>
            </a:lvl5pPr>
          </a:lstStyle>
          <a:p>
            <a:pPr marL="0" lvl="0" indent="0" eaLnBrk="1" hangingPunct="1"/>
            <a:r>
              <a:rPr lang="en-US" altLang="en-US"/>
              <a:t>A suggested assignment is to measure the resistance of a 100 watt light</a:t>
            </a:r>
          </a:p>
          <a:p>
            <a:pPr marL="0" lvl="0" indent="0" eaLnBrk="1" hangingPunct="1"/>
            <a:r>
              <a:rPr lang="en-US" altLang="en-US"/>
              <a:t>bulb with an ohmmeter.   Debate the two answers.</a:t>
            </a:r>
          </a:p>
        </p:txBody>
      </p:sp>
      <p:pic>
        <p:nvPicPr>
          <p:cNvPr id="4109" name="Picture 2" descr="RIMT University"/>
          <p:cNvPicPr>
            <a:picLocks noChangeAspect="1"/>
          </p:cNvPicPr>
          <p:nvPr/>
        </p:nvPicPr>
        <p:blipFill>
          <a:blip r:embed="rId5"/>
          <a:stretch>
            <a:fillRect/>
          </a:stretch>
        </p:blipFill>
        <p:spPr>
          <a:xfrm>
            <a:off x="7086600" y="0"/>
            <a:ext cx="1827213" cy="1076325"/>
          </a:xfrm>
          <a:prstGeom prst="rect">
            <a:avLst/>
          </a:prstGeom>
          <a:noFill/>
          <a:ln>
            <a:noFill/>
            <a:miter lim="800000"/>
          </a:ln>
        </p:spPr>
      </p:pic>
      <p:sp>
        <p:nvSpPr>
          <p:cNvPr id="4110" name="Rectangle 13">
            <a:extLst>
              <a:ext uri="{FF2B5EF4-FFF2-40B4-BE49-F238E27FC236}"/>
            </a:extLst>
          </p:cNvPr>
          <p:cNvSpPr/>
          <p:nvPr/>
        </p:nvSpPr>
        <p:spPr>
          <a:xfrm>
            <a:off x="7713" y="6392862"/>
            <a:ext cx="5707287"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indent="0" algn="l" defTabSz="914400" rtl="0" eaLnBrk="0" fontAlgn="base" hangingPunct="0">
              <a:lnSpc>
                <a:spcPct val="100000"/>
              </a:lnSpc>
              <a:spcBef>
                <a:spcPct val="0"/>
              </a:spcBef>
              <a:spcAft>
                <a:spcPct val="0"/>
              </a:spcAft>
              <a:buClrTx/>
              <a:buSzTx/>
              <a:buFontTx/>
              <a:buNone/>
              <a:defRPr kumimoji="0" sz="1800" b="1" i="0" u="none" baseline="0">
                <a:solidFill>
                  <a:srgbClr val="FFFFFF"/>
                </a:solidFill>
                <a:effectLst/>
                <a:latin typeface="Calibri"/>
              </a:defRPr>
            </a:lvl1pPr>
            <a:lvl2pPr marL="457200" indent="0" algn="l" defTabSz="914400" rtl="0" eaLnBrk="0" fontAlgn="base" hangingPunct="0">
              <a:lnSpc>
                <a:spcPct val="100000"/>
              </a:lnSpc>
              <a:spcBef>
                <a:spcPct val="0"/>
              </a:spcBef>
              <a:spcAft>
                <a:spcPct val="0"/>
              </a:spcAft>
              <a:buClrTx/>
              <a:buSzTx/>
              <a:buFontTx/>
              <a:buNone/>
              <a:defRPr kumimoji="0" sz="1800" b="1" i="0" u="none" baseline="0">
                <a:solidFill>
                  <a:srgbClr val="FFFFFF"/>
                </a:solidFill>
                <a:effectLst/>
                <a:latin typeface="Calibri"/>
              </a:defRPr>
            </a:lvl2pPr>
            <a:lvl3pPr marL="914400" indent="0" algn="l" defTabSz="914400" rtl="0" eaLnBrk="0" fontAlgn="base" hangingPunct="0">
              <a:lnSpc>
                <a:spcPct val="100000"/>
              </a:lnSpc>
              <a:spcBef>
                <a:spcPct val="0"/>
              </a:spcBef>
              <a:spcAft>
                <a:spcPct val="0"/>
              </a:spcAft>
              <a:buClrTx/>
              <a:buSzTx/>
              <a:buFontTx/>
              <a:buNone/>
              <a:defRPr kumimoji="0" sz="1800" b="1" i="0" u="none" baseline="0">
                <a:solidFill>
                  <a:srgbClr val="FFFFFF"/>
                </a:solidFill>
                <a:effectLst/>
                <a:latin typeface="Calibri"/>
              </a:defRPr>
            </a:lvl3pPr>
            <a:lvl4pPr marL="1371600" indent="0" algn="l" defTabSz="914400" rtl="0" eaLnBrk="0" fontAlgn="base" hangingPunct="0">
              <a:lnSpc>
                <a:spcPct val="100000"/>
              </a:lnSpc>
              <a:spcBef>
                <a:spcPct val="0"/>
              </a:spcBef>
              <a:spcAft>
                <a:spcPct val="0"/>
              </a:spcAft>
              <a:buClrTx/>
              <a:buSzTx/>
              <a:buFontTx/>
              <a:buNone/>
              <a:defRPr kumimoji="0" sz="1800" b="1" i="0" u="none" baseline="0">
                <a:solidFill>
                  <a:srgbClr val="FFFFFF"/>
                </a:solidFill>
                <a:effectLst/>
                <a:latin typeface="Calibri"/>
              </a:defRPr>
            </a:lvl4pPr>
            <a:lvl5pPr marL="1828800" indent="0" algn="l" defTabSz="914400" rtl="0" eaLnBrk="0" fontAlgn="base" hangingPunct="0">
              <a:lnSpc>
                <a:spcPct val="100000"/>
              </a:lnSpc>
              <a:spcBef>
                <a:spcPct val="0"/>
              </a:spcBef>
              <a:spcAft>
                <a:spcPct val="0"/>
              </a:spcAft>
              <a:buClrTx/>
              <a:buSzTx/>
              <a:buFontTx/>
              <a:buNone/>
              <a:defRPr kumimoji="0" sz="1800" b="1" i="0" u="none" baseline="0">
                <a:solidFill>
                  <a:srgbClr val="FFFFFF"/>
                </a:solidFill>
                <a:effectLst/>
                <a:latin typeface="Calibri"/>
              </a:defRPr>
            </a:lvl5pPr>
            <a:lvl6pPr>
              <a:defRPr lang="en-US">
                <a:solidFill>
                  <a:srgbClr val="FFFFFF"/>
                </a:solidFill>
                <a:latin typeface="Calibri"/>
              </a:defRPr>
            </a:lvl6pPr>
            <a:lvl7pPr>
              <a:defRPr lang="en-US">
                <a:solidFill>
                  <a:srgbClr val="FFFFFF"/>
                </a:solidFill>
                <a:latin typeface="Calibri"/>
              </a:defRPr>
            </a:lvl7pPr>
            <a:lvl8pPr>
              <a:defRPr lang="en-US">
                <a:solidFill>
                  <a:srgbClr val="FFFFFF"/>
                </a:solidFill>
                <a:latin typeface="Calibri"/>
              </a:defRPr>
            </a:lvl8pPr>
            <a:lvl9pPr>
              <a:defRPr lang="en-US">
                <a:solidFill>
                  <a:srgbClr val="FFFFFF"/>
                </a:solidFill>
                <a:latin typeface="Calibri"/>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GB" sz="1800" b="1" i="0" u="none" strike="noStrike" kern="1200" cap="none" spc="0" normalizeH="0" baseline="0" noProof="0" smtClean="0">
                <a:ln w="22225">
                  <a:noFill/>
                  <a:prstDash val="solid"/>
                </a:ln>
                <a:solidFill>
                  <a:schemeClr val="bg1"/>
                </a:solidFill>
                <a:effectLst/>
                <a:uLnTx/>
                <a:uFillTx/>
                <a:latin typeface="+mn-lt" pitchFamily="34" charset="0"/>
                <a:ea typeface="+mn-ea" pitchFamily="34" charset="0"/>
                <a:cs typeface="+mn-cs"/>
              </a:rPr>
              <a:t>education for life                                          www.rimt.ac.in</a:t>
            </a:r>
            <a:endParaRPr kumimoji="0" lang="en-GB" sz="2000" b="1" i="0" u="none" strike="noStrike" kern="1200" cap="none" spc="0" normalizeH="0" baseline="0" noProof="0">
              <a:ln w="22225">
                <a:noFill/>
                <a:prstDash val="solid"/>
              </a:ln>
              <a:solidFill>
                <a:schemeClr val="bg1"/>
              </a:solidFill>
              <a:effectLst/>
              <a:uLnTx/>
              <a:uFillTx/>
              <a:latin typeface="+mn-lt"/>
              <a:ea typeface="+mn-ea"/>
              <a:cs typeface="+mn-cs"/>
            </a:endParaRPr>
          </a:p>
        </p:txBody>
      </p:sp>
      <p:sp>
        <p:nvSpPr>
          <p:cNvPr id="4111" name="Rectangle 14"/>
          <p:cNvSpPr/>
          <p:nvPr/>
        </p:nvSpPr>
        <p:spPr>
          <a:xfrm>
            <a:off x="5715001" y="6324600"/>
            <a:ext cx="3886200" cy="307777"/>
          </a:xfrm>
          <a:prstGeom prst="rect">
            <a:avLst/>
          </a:prstGeom>
        </p:spPr>
        <p:txBody>
          <a:bodyPr wrap="square">
            <a:spAutoFit/>
          </a:bodyPr>
          <a:lstStyle>
            <a:defPPr>
              <a:defRPr lang="en-US"/>
            </a:defPPr>
            <a:lvl1pPr marL="0" indent="0" algn="l" defTabSz="914400" rtl="0" eaLnBrk="0" fontAlgn="base" hangingPunct="0">
              <a:lnSpc>
                <a:spcPct val="100000"/>
              </a:lnSpc>
              <a:spcBef>
                <a:spcPct val="0"/>
              </a:spcBef>
              <a:spcAft>
                <a:spcPct val="0"/>
              </a:spcAft>
              <a:buClrTx/>
              <a:buSzTx/>
              <a:buFontTx/>
              <a:buNone/>
              <a:defRPr kumimoji="0" sz="1800" b="1" i="0" u="none" baseline="0">
                <a:solidFill>
                  <a:schemeClr val="tx1"/>
                </a:solidFill>
                <a:effectLst/>
                <a:latin typeface="Times New Roman" pitchFamily="18" charset="0"/>
              </a:defRPr>
            </a:lvl1pPr>
            <a:lvl2pPr marL="457200" indent="0" algn="l" defTabSz="914400" rtl="0" eaLnBrk="0" fontAlgn="base" hangingPunct="0">
              <a:lnSpc>
                <a:spcPct val="100000"/>
              </a:lnSpc>
              <a:spcBef>
                <a:spcPct val="0"/>
              </a:spcBef>
              <a:spcAft>
                <a:spcPct val="0"/>
              </a:spcAft>
              <a:buClrTx/>
              <a:buSzTx/>
              <a:buFontTx/>
              <a:buNone/>
              <a:defRPr kumimoji="0" sz="1800" b="1" i="0" u="none" baseline="0">
                <a:solidFill>
                  <a:schemeClr val="tx1"/>
                </a:solidFill>
                <a:effectLst/>
                <a:latin typeface="Times New Roman" pitchFamily="18" charset="0"/>
              </a:defRPr>
            </a:lvl2pPr>
            <a:lvl3pPr marL="914400" indent="0" algn="l" defTabSz="914400" rtl="0" eaLnBrk="0" fontAlgn="base" hangingPunct="0">
              <a:lnSpc>
                <a:spcPct val="100000"/>
              </a:lnSpc>
              <a:spcBef>
                <a:spcPct val="0"/>
              </a:spcBef>
              <a:spcAft>
                <a:spcPct val="0"/>
              </a:spcAft>
              <a:buClrTx/>
              <a:buSzTx/>
              <a:buFontTx/>
              <a:buNone/>
              <a:defRPr kumimoji="0" sz="1800" b="1" i="0" u="none" baseline="0">
                <a:solidFill>
                  <a:schemeClr val="tx1"/>
                </a:solidFill>
                <a:effectLst/>
                <a:latin typeface="Times New Roman" pitchFamily="18" charset="0"/>
              </a:defRPr>
            </a:lvl3pPr>
            <a:lvl4pPr marL="1371600" indent="0" algn="l" defTabSz="914400" rtl="0" eaLnBrk="0" fontAlgn="base" hangingPunct="0">
              <a:lnSpc>
                <a:spcPct val="100000"/>
              </a:lnSpc>
              <a:spcBef>
                <a:spcPct val="0"/>
              </a:spcBef>
              <a:spcAft>
                <a:spcPct val="0"/>
              </a:spcAft>
              <a:buClrTx/>
              <a:buSzTx/>
              <a:buFontTx/>
              <a:buNone/>
              <a:defRPr kumimoji="0" sz="1800" b="1" i="0" u="none" baseline="0">
                <a:solidFill>
                  <a:schemeClr val="tx1"/>
                </a:solidFill>
                <a:effectLst/>
                <a:latin typeface="Times New Roman" pitchFamily="18" charset="0"/>
              </a:defRPr>
            </a:lvl4pPr>
            <a:lvl5pPr marL="1828800" indent="0" algn="l" defTabSz="914400" rtl="0" eaLnBrk="0" fontAlgn="base" hangingPunct="0">
              <a:lnSpc>
                <a:spcPct val="100000"/>
              </a:lnSpc>
              <a:spcBef>
                <a:spcPct val="0"/>
              </a:spcBef>
              <a:spcAft>
                <a:spcPct val="0"/>
              </a:spcAft>
              <a:buClrTx/>
              <a:buSzTx/>
              <a:buFontTx/>
              <a:buNone/>
              <a:defRPr kumimoji="0" sz="1800" b="1" i="0" u="none" baseline="0">
                <a:solidFill>
                  <a:schemeClr val="tx1"/>
                </a:solidFill>
                <a:effectLst/>
                <a:latin typeface="Times New Roman" pitchFamily="18" charset="0"/>
              </a:defRPr>
            </a:lvl5pPr>
          </a:lstStyle>
          <a:p>
            <a:pPr marL="0" marR="0" lvl="0" indent="0" algn="l" defTabSz="91440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dirty="0" smtClean="0">
                <a:ln>
                  <a:noFill/>
                </a:ln>
                <a:solidFill>
                  <a:schemeClr val="tx1"/>
                </a:solidFill>
                <a:effectLst/>
                <a:uLnTx/>
                <a:uFillTx/>
                <a:latin typeface="+mn-lt" pitchFamily="34" charset="0"/>
                <a:ea typeface="+mn-ea" pitchFamily="34" charset="0"/>
                <a:cs typeface="+mn-cs"/>
              </a:rPr>
              <a:t>Department of </a:t>
            </a:r>
            <a:r>
              <a:rPr kumimoji="0" lang="en-US" sz="1400" b="1" i="0" u="none" strike="noStrike" kern="1200" cap="none" spc="0" normalizeH="0" baseline="0" noProof="0" dirty="0" smtClean="0">
                <a:ln>
                  <a:noFill/>
                </a:ln>
                <a:solidFill>
                  <a:schemeClr val="tx1"/>
                </a:solidFill>
                <a:effectLst/>
                <a:uLnTx/>
                <a:uFillTx/>
                <a:latin typeface="+mn-lt" pitchFamily="34" charset="0"/>
                <a:ea typeface="+mn-ea" pitchFamily="34" charset="0"/>
                <a:cs typeface="+mn-cs"/>
              </a:rPr>
              <a:t>Applied Sciences</a:t>
            </a:r>
            <a:endParaRPr kumimoji="0" lang="en-US" sz="1400" b="1"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TotalTime>
  <Words>1496</Words>
  <Application>Microsoft Office PowerPoint</Application>
  <PresentationFormat>On-screen Show (4:3)</PresentationFormat>
  <Paragraphs>258</Paragraphs>
  <Slides>29</Slides>
  <Notes>0</Notes>
  <HiddenSlides>0</HiddenSlides>
  <MMClips>0</MMClips>
  <ScaleCrop>false</ScaleCrop>
  <HeadingPairs>
    <vt:vector size="6" baseType="variant">
      <vt:variant>
        <vt:lpstr>Theme</vt:lpstr>
      </vt:variant>
      <vt:variant>
        <vt:i4>1</vt:i4>
      </vt:variant>
      <vt:variant>
        <vt:lpstr>Embedded OLE Servers</vt:lpstr>
      </vt:variant>
      <vt:variant>
        <vt:i4>2</vt:i4>
      </vt:variant>
      <vt:variant>
        <vt:lpstr>Slide Titles</vt:lpstr>
      </vt:variant>
      <vt:variant>
        <vt:i4>29</vt:i4>
      </vt:variant>
    </vt:vector>
  </HeadingPairs>
  <TitlesOfParts>
    <vt:vector size="32" baseType="lpstr">
      <vt:lpstr>Office Theme</vt:lpstr>
      <vt:lpstr>SmartDraw</vt:lpstr>
      <vt:lpstr>Equation</vt:lpstr>
      <vt:lpstr>Slide 1</vt:lpstr>
      <vt:lpstr>Slide 2</vt:lpstr>
      <vt:lpstr>Slide 3</vt:lpstr>
      <vt:lpstr>Slide 4</vt:lpstr>
      <vt:lpstr>Slide 5</vt:lpstr>
      <vt:lpstr>Slide 6</vt:lpstr>
      <vt:lpstr>Slide 7</vt:lpstr>
      <vt:lpstr>Slide 8</vt:lpstr>
      <vt:lpstr>Slide 9</vt:lpstr>
      <vt:lpstr>Slide 10</vt:lpstr>
      <vt:lpstr> Example  How many nodes, branches &amp; loops? </vt:lpstr>
      <vt:lpstr>Three nodes </vt:lpstr>
      <vt:lpstr>Slide 13</vt:lpstr>
      <vt:lpstr>Slide 14</vt:lpstr>
      <vt:lpstr>Slide 15</vt:lpstr>
      <vt:lpstr>Slide 16</vt:lpstr>
      <vt:lpstr>Slide 17</vt:lpstr>
      <vt:lpstr>Slide 18</vt:lpstr>
      <vt:lpstr>Slide 19</vt:lpstr>
      <vt:lpstr>Kirchoff’s Voltage Law (KVL)</vt:lpstr>
      <vt:lpstr>Circuit Analysis</vt:lpstr>
      <vt:lpstr>Circuit Analysis</vt:lpstr>
      <vt:lpstr>Example Circuit</vt:lpstr>
      <vt:lpstr>Example Circuit</vt:lpstr>
      <vt:lpstr>Example Circuit</vt:lpstr>
      <vt:lpstr>Example Circuit</vt:lpstr>
      <vt:lpstr>Example Circuit</vt:lpstr>
      <vt:lpstr>Example Circuit</vt:lpstr>
      <vt:lpstr>Example Circuit</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Link</dc:creator>
  <cp:lastModifiedBy>Link</cp:lastModifiedBy>
  <cp:revision>2</cp:revision>
  <dcterms:created xsi:type="dcterms:W3CDTF">2023-08-03T06:39:11Z</dcterms:created>
  <dcterms:modified xsi:type="dcterms:W3CDTF">2023-08-03T09:17:17Z</dcterms:modified>
</cp:coreProperties>
</file>