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s/slide29.xml" ContentType="application/vnd.openxmlformats-officedocument.presentationml.slide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notesMasterIdLst>
    <p:notesMasterId r:id="rId38"/>
  </p:notesMasterIdLst>
  <p:sldIdLst>
    <p:sldId id="256" r:id="rId2"/>
    <p:sldId id="283" r:id="rId3"/>
    <p:sldId id="284" r:id="rId4"/>
    <p:sldId id="285" r:id="rId5"/>
    <p:sldId id="286" r:id="rId6"/>
    <p:sldId id="287" r:id="rId7"/>
    <p:sldId id="288" r:id="rId8"/>
    <p:sldId id="289" r:id="rId9"/>
    <p:sldId id="290" r:id="rId10"/>
    <p:sldId id="291" r:id="rId11"/>
    <p:sldId id="292" r:id="rId12"/>
    <p:sldId id="293" r:id="rId13"/>
    <p:sldId id="294" r:id="rId14"/>
    <p:sldId id="295" r:id="rId15"/>
    <p:sldId id="296" r:id="rId16"/>
    <p:sldId id="297" r:id="rId17"/>
    <p:sldId id="298" r:id="rId18"/>
    <p:sldId id="299" r:id="rId19"/>
    <p:sldId id="300" r:id="rId20"/>
    <p:sldId id="301" r:id="rId21"/>
    <p:sldId id="302" r:id="rId22"/>
    <p:sldId id="304" r:id="rId23"/>
    <p:sldId id="305" r:id="rId24"/>
    <p:sldId id="306" r:id="rId25"/>
    <p:sldId id="307" r:id="rId26"/>
    <p:sldId id="308" r:id="rId27"/>
    <p:sldId id="309" r:id="rId28"/>
    <p:sldId id="310" r:id="rId29"/>
    <p:sldId id="303" r:id="rId30"/>
    <p:sldId id="311" r:id="rId31"/>
    <p:sldId id="312" r:id="rId32"/>
    <p:sldId id="313" r:id="rId33"/>
    <p:sldId id="314" r:id="rId34"/>
    <p:sldId id="315" r:id="rId35"/>
    <p:sldId id="316" r:id="rId36"/>
    <p:sldId id="317" r:id="rId37"/>
  </p:sldIdLst>
  <p:sldSz cx="12192000" cy="6858000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="" xmlns:p15="http://schemas.microsoft.com/office/powerpoint/2012/main">
        <p15:guide id="1" orient="horz" pos="2160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 xmlns="">
          <a:srgbClr val="FF0000"/>
        </p14:laserClr>
      </p:ext>
      <p:ext uri="{2FDB2607-1784-4EEB-B798-7EB5836EED8A}">
        <p14:showMediaCtrls xmlns:p14="http://schemas.microsoft.com/office/powerpoint/2010/main" xmlns="" val="1"/>
      </p:ext>
    </p:extLst>
  </p:showPr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  <p:ext uri="{FD5EFAAD-0ECE-453E-9831-46B23BE46B34}">
      <p15:chartTrackingRefBased xmlns=""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7541"/>
    <p:restoredTop sz="94729"/>
  </p:normalViewPr>
  <p:slideViewPr>
    <p:cSldViewPr>
      <p:cViewPr>
        <p:scale>
          <a:sx n="62" d="100"/>
          <a:sy n="62" d="100"/>
        </p:scale>
        <p:origin x="-1098" y="-606"/>
      </p:cViewPr>
      <p:guideLst>
        <p:guide orient="horz" pos="2160"/>
        <p:guide pos="384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75E0460-E654-42CE-A030-2BB41F91300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44093022-06E1-473B-909F-B1570F971297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4035623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914400" y="2130428"/>
            <a:ext cx="103632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828800" y="3886200"/>
            <a:ext cx="85344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8839200" y="274641"/>
            <a:ext cx="27432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09600" y="274641"/>
            <a:ext cx="80264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63084" y="4406903"/>
            <a:ext cx="103632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963084" y="2906713"/>
            <a:ext cx="103632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09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197600" y="1600203"/>
            <a:ext cx="53848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535113"/>
            <a:ext cx="5386917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09600" y="2174875"/>
            <a:ext cx="5386917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6193369" y="1535113"/>
            <a:ext cx="5389033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6193369" y="2174875"/>
            <a:ext cx="5389033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2" y="273050"/>
            <a:ext cx="4011084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766733" y="273053"/>
            <a:ext cx="6815667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2" y="1435103"/>
            <a:ext cx="4011084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89717" y="4800600"/>
            <a:ext cx="73152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389717" y="612775"/>
            <a:ext cx="73152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389717" y="5367338"/>
            <a:ext cx="73152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09600" y="274638"/>
            <a:ext cx="109728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09600" y="1600203"/>
            <a:ext cx="109728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09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DDB4388-F365-43A6-8496-C4CC9C5DDCA0}" type="datetimeFigureOut">
              <a:rPr lang="en-US" smtClean="0"/>
              <a:pPr/>
              <a:t>7/25/2023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165600" y="6356353"/>
            <a:ext cx="3860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737600" y="6356353"/>
            <a:ext cx="284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FC20909-B731-40E6-B40D-2B16F2863567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6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title"/>
          </p:nvPr>
        </p:nvSpPr>
        <p:spPr>
          <a:xfrm>
            <a:off x="762000" y="1219200"/>
            <a:ext cx="10513168" cy="2286000"/>
          </a:xfrm>
        </p:spPr>
        <p:txBody>
          <a:bodyPr>
            <a:normAutofit/>
          </a:bodyPr>
          <a:lstStyle/>
          <a:p>
            <a:r>
              <a:rPr lang="en-US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>Non Traditional Machining (BTME-4712)</a:t>
            </a:r>
            <a:endParaRPr lang="en-US" dirty="0"/>
          </a:p>
        </p:txBody>
      </p:sp>
      <p:sp>
        <p:nvSpPr>
          <p:cNvPr id="14" name="Footer Placeholder 4">
            <a:extLst>
              <a:ext uri="{FF2B5EF4-FFF2-40B4-BE49-F238E27FC236}">
                <a16:creationId xmlns="" xmlns:a16="http://schemas.microsoft.com/office/drawing/2014/main" id="{9DF95F34-A162-CA4C-889B-0891699B6A5A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>
          <a:xfrm>
            <a:off x="3175000" y="6365229"/>
            <a:ext cx="4114800" cy="365125"/>
          </a:xfrm>
        </p:spPr>
        <p:txBody>
          <a:bodyPr/>
          <a:lstStyle/>
          <a:p>
            <a:r>
              <a:rPr lang="en-US" b="1" dirty="0" err="1">
                <a:solidFill>
                  <a:schemeClr val="bg1"/>
                </a:solidFill>
              </a:rPr>
              <a:t>Dr.Nitin</a:t>
            </a:r>
            <a:r>
              <a:rPr lang="en-US" b="1">
                <a:solidFill>
                  <a:schemeClr val="bg1"/>
                </a:solidFill>
              </a:rPr>
              <a:t> Thapar_SOMC_ITFM</a:t>
            </a:r>
            <a:endParaRPr lang="en-US" b="1" dirty="0">
              <a:solidFill>
                <a:schemeClr val="bg1"/>
              </a:solidFill>
            </a:endParaRPr>
          </a:p>
        </p:txBody>
      </p:sp>
      <p:sp>
        <p:nvSpPr>
          <p:cNvPr id="13" name="Slide Number Placeholder 5">
            <a:extLst>
              <a:ext uri="{FF2B5EF4-FFF2-40B4-BE49-F238E27FC236}">
                <a16:creationId xmlns="" xmlns:a16="http://schemas.microsoft.com/office/drawing/2014/main" id="{C3EF51EB-3DA5-4842-B82C-4F75593C592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610600" y="6356350"/>
            <a:ext cx="2743200" cy="365125"/>
          </a:xfrm>
        </p:spPr>
        <p:txBody>
          <a:bodyPr/>
          <a:lstStyle/>
          <a:p>
            <a:fld id="{4074E40B-79F9-F74D-8D9E-1BC4B8F861E8}" type="slidenum">
              <a:rPr lang="en-US" smtClean="0"/>
              <a:pPr/>
              <a:t>1</a:t>
            </a:fld>
            <a:endParaRPr lang="en-US" dirty="0"/>
          </a:p>
        </p:txBody>
      </p:sp>
      <p:pic>
        <p:nvPicPr>
          <p:cNvPr id="12" name="Picture 2" descr="RIMT University">
            <a:extLst>
              <a:ext uri="{FF2B5EF4-FFF2-40B4-BE49-F238E27FC236}">
                <a16:creationId xmlns="" xmlns:a16="http://schemas.microsoft.com/office/drawing/2014/main" id="{C8EAC457-A304-E642-BEC5-79C861D9DBB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Rectangle 14">
            <a:extLst>
              <a:ext uri="{FF2B5EF4-FFF2-40B4-BE49-F238E27FC236}">
                <a16:creationId xmlns="" xmlns:a16="http://schemas.microsoft.com/office/drawing/2014/main" id="{10D8ABEA-F2E3-8B43-9C07-09D62BFBF7A6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solidFill>
                <a:srgbClr val="FF0000"/>
              </a:solidFill>
            </a:endParaRPr>
          </a:p>
        </p:txBody>
      </p:sp>
      <p:sp>
        <p:nvSpPr>
          <p:cNvPr id="16" name="Rectangle 15">
            <a:extLst>
              <a:ext uri="{FF2B5EF4-FFF2-40B4-BE49-F238E27FC236}">
                <a16:creationId xmlns="" xmlns:a16="http://schemas.microsoft.com/office/drawing/2014/main" id="{64FE491C-50AE-C347-9BEA-9FF9A5452B72}"/>
              </a:ext>
            </a:extLst>
          </p:cNvPr>
          <p:cNvSpPr/>
          <p:nvPr/>
        </p:nvSpPr>
        <p:spPr>
          <a:xfrm>
            <a:off x="-1295400" y="6330244"/>
            <a:ext cx="8585200" cy="40011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GB" sz="2000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</a:t>
            </a:r>
            <a:r>
              <a:rPr lang="en-GB" b="1" cap="none" spc="0" dirty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www.rimt.ac.in</a:t>
            </a:r>
            <a:endParaRPr lang="en-GB" sz="2400" b="1" cap="none" spc="0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17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10" name="Title 3"/>
          <p:cNvSpPr txBox="1">
            <a:spLocks/>
          </p:cNvSpPr>
          <p:nvPr/>
        </p:nvSpPr>
        <p:spPr>
          <a:xfrm>
            <a:off x="7289800" y="40386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525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4000" dirty="0"/>
              <a:t>Prepared by</a:t>
            </a:r>
            <a:r>
              <a:rPr lang="en-IN" sz="4000" dirty="0" smtClean="0"/>
              <a:t>: </a:t>
            </a:r>
            <a:r>
              <a:rPr lang="en-IN" sz="4000" dirty="0" err="1" smtClean="0"/>
              <a:t>Er</a:t>
            </a:r>
            <a:r>
              <a:rPr lang="en-IN" sz="4000" dirty="0" smtClean="0"/>
              <a:t>. </a:t>
            </a:r>
            <a:r>
              <a:rPr lang="en-IN" sz="4000" dirty="0" err="1" smtClean="0"/>
              <a:t>Amrinder</a:t>
            </a:r>
            <a:r>
              <a:rPr lang="en-IN" sz="4000" dirty="0" smtClean="0"/>
              <a:t> Singh </a:t>
            </a:r>
            <a:r>
              <a:rPr lang="en-IN" sz="4000" dirty="0" err="1" smtClean="0"/>
              <a:t>Pannu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  <p:sp>
        <p:nvSpPr>
          <p:cNvPr id="11" name="Title 3"/>
          <p:cNvSpPr txBox="1">
            <a:spLocks/>
          </p:cNvSpPr>
          <p:nvPr/>
        </p:nvSpPr>
        <p:spPr>
          <a:xfrm>
            <a:off x="990600" y="2590800"/>
            <a:ext cx="4626154" cy="14478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 fontScale="25000" lnSpcReduction="20000"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>
              <a:lnSpc>
                <a:spcPct val="170000"/>
              </a:lnSpc>
            </a:pPr>
            <a: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  <a:t/>
            </a:r>
            <a:br>
              <a:rPr lang="en-IN" sz="4000" dirty="0" smtClean="0">
                <a:solidFill>
                  <a:srgbClr val="7030A0"/>
                </a:solidFill>
                <a:latin typeface="American Typewriter" panose="02090604020004020304" pitchFamily="18" charset="77"/>
              </a:rPr>
            </a:br>
            <a:r>
              <a:rPr lang="en-IN" sz="9600" dirty="0" smtClean="0">
                <a:solidFill>
                  <a:srgbClr val="7030A0"/>
                </a:solidFill>
                <a:latin typeface="+mn-lt"/>
              </a:rPr>
              <a:t/>
            </a:r>
            <a:br>
              <a:rPr lang="en-IN" sz="9600" dirty="0" smtClean="0">
                <a:solidFill>
                  <a:srgbClr val="7030A0"/>
                </a:solidFill>
                <a:latin typeface="+mn-lt"/>
              </a:rPr>
            </a:br>
            <a:r>
              <a:rPr lang="en-US" sz="9600" dirty="0">
                <a:latin typeface="+mn-lt"/>
              </a:rPr>
              <a:t>Course Name</a:t>
            </a:r>
            <a:r>
              <a:rPr lang="en-US" sz="9600" dirty="0" smtClean="0">
                <a:latin typeface="+mn-lt"/>
              </a:rPr>
              <a:t>: </a:t>
            </a:r>
            <a:r>
              <a:rPr lang="en-US" sz="9600" dirty="0" err="1" smtClean="0">
                <a:latin typeface="+mn-lt"/>
              </a:rPr>
              <a:t>B.Tech</a:t>
            </a:r>
            <a:r>
              <a:rPr lang="en-US" sz="9600" dirty="0" smtClean="0">
                <a:latin typeface="+mn-lt"/>
              </a:rPr>
              <a:t> ME </a:t>
            </a:r>
            <a:r>
              <a:rPr lang="en-US" sz="9600" dirty="0">
                <a:latin typeface="+mn-lt"/>
              </a:rPr>
              <a:t/>
            </a:r>
            <a:br>
              <a:rPr lang="en-US" sz="9600" dirty="0">
                <a:latin typeface="+mn-lt"/>
              </a:rPr>
            </a:br>
            <a:r>
              <a:rPr lang="en-US" sz="9600" dirty="0">
                <a:latin typeface="+mn-lt"/>
              </a:rPr>
              <a:t>Semester</a:t>
            </a:r>
            <a:r>
              <a:rPr lang="en-US" sz="9600" dirty="0" smtClean="0">
                <a:latin typeface="+mn-lt"/>
              </a:rPr>
              <a:t>: 7th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dirty="0" smtClean="0"/>
              <a:t/>
            </a:r>
            <a:br>
              <a:rPr lang="en-US" dirty="0" smtClean="0"/>
            </a:b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l="5303" t="23047" r="7621" b="14644"/>
          <a:stretch>
            <a:fillRect/>
          </a:stretch>
        </p:blipFill>
        <p:spPr>
          <a:xfrm>
            <a:off x="1172901" y="1580553"/>
            <a:ext cx="9307997" cy="3746562"/>
          </a:xfrm>
          <a:prstGeom prst="rect">
            <a:avLst/>
          </a:prstGeom>
        </p:spPr>
      </p:pic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l="5673" t="12347" r="4908" b="11105"/>
          <a:stretch>
            <a:fillRect/>
          </a:stretch>
        </p:blipFill>
        <p:spPr>
          <a:xfrm>
            <a:off x="1563865" y="1309601"/>
            <a:ext cx="8781699" cy="4228718"/>
          </a:xfrm>
          <a:prstGeom prst="rect">
            <a:avLst/>
          </a:prstGeom>
        </p:spPr>
      </p:pic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l="4563" t="6256" r="13418" b="9788"/>
          <a:stretch>
            <a:fillRect/>
          </a:stretch>
        </p:blipFill>
        <p:spPr>
          <a:xfrm>
            <a:off x="2571353" y="1207994"/>
            <a:ext cx="7686051" cy="4425548"/>
          </a:xfrm>
          <a:prstGeom prst="rect">
            <a:avLst/>
          </a:prstGeom>
        </p:spPr>
      </p:pic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l="4933" t="9548" r="14651" b="14644"/>
          <a:stretch>
            <a:fillRect/>
          </a:stretch>
        </p:blipFill>
        <p:spPr>
          <a:xfrm>
            <a:off x="2345797" y="1264443"/>
            <a:ext cx="7924580" cy="4202169"/>
          </a:xfrm>
          <a:prstGeom prst="rect">
            <a:avLst/>
          </a:prstGeom>
        </p:spPr>
      </p:pic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l="3083" r="10211" b="9130"/>
          <a:stretch>
            <a:fillRect/>
          </a:stretch>
        </p:blipFill>
        <p:spPr>
          <a:xfrm>
            <a:off x="2045054" y="722539"/>
            <a:ext cx="8579461" cy="5057770"/>
          </a:xfrm>
          <a:prstGeom prst="rect">
            <a:avLst/>
          </a:prstGeom>
        </p:spPr>
      </p:pic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1447800"/>
            <a:ext cx="6906396" cy="3886200"/>
          </a:xfrm>
          <a:prstGeom prst="rect">
            <a:avLst/>
          </a:prstGeom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066800"/>
            <a:ext cx="8666848" cy="4876800"/>
          </a:xfrm>
          <a:prstGeom prst="rect">
            <a:avLst/>
          </a:prstGeom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33600" y="1219200"/>
            <a:ext cx="7854331" cy="4419600"/>
          </a:xfrm>
          <a:prstGeom prst="rect">
            <a:avLst/>
          </a:prstGeom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219200"/>
            <a:ext cx="7583492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1143000"/>
            <a:ext cx="8396009" cy="4724400"/>
          </a:xfrm>
          <a:prstGeom prst="rect">
            <a:avLst/>
          </a:prstGeom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81200" y="1143000"/>
            <a:ext cx="812517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1295400"/>
            <a:ext cx="7448072" cy="4191000"/>
          </a:xfrm>
          <a:prstGeom prst="rect">
            <a:avLst/>
          </a:prstGeom>
        </p:spPr>
      </p:pic>
    </p:spTree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1219200"/>
            <a:ext cx="7583492" cy="4267200"/>
          </a:xfrm>
          <a:prstGeom prst="rect">
            <a:avLst/>
          </a:prstGeom>
        </p:spPr>
      </p:pic>
    </p:spTree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600200" y="914400"/>
            <a:ext cx="7989750" cy="4495800"/>
          </a:xfrm>
          <a:prstGeom prst="rect">
            <a:avLst/>
          </a:prstGeom>
        </p:spPr>
      </p:pic>
    </p:spTree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752600" y="990600"/>
            <a:ext cx="8125170" cy="4572000"/>
          </a:xfrm>
          <a:prstGeom prst="rect">
            <a:avLst/>
          </a:prstGeom>
        </p:spPr>
      </p:pic>
    </p:spTree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895600" y="990600"/>
            <a:ext cx="6076950" cy="4552950"/>
          </a:xfrm>
          <a:prstGeom prst="rect">
            <a:avLst/>
          </a:prstGeom>
        </p:spPr>
      </p:pic>
    </p:spTree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09600"/>
            <a:ext cx="6814321" cy="5105400"/>
          </a:xfrm>
          <a:prstGeom prst="rect">
            <a:avLst/>
          </a:prstGeom>
        </p:spPr>
      </p:pic>
    </p:spTree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381000"/>
            <a:ext cx="7017733" cy="5257800"/>
          </a:xfrm>
          <a:prstGeom prst="rect">
            <a:avLst/>
          </a:prstGeom>
        </p:spPr>
      </p:pic>
    </p:spTree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609600"/>
            <a:ext cx="7620000" cy="5709028"/>
          </a:xfrm>
          <a:prstGeom prst="rect">
            <a:avLst/>
          </a:prstGeom>
        </p:spPr>
      </p:pic>
    </p:spTree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209800" y="838200"/>
            <a:ext cx="6712614" cy="5029200"/>
          </a:xfrm>
          <a:prstGeom prst="rect">
            <a:avLst/>
          </a:prstGeom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l="3947" t="11688" r="7374" b="17854"/>
          <a:stretch>
            <a:fillRect/>
          </a:stretch>
        </p:blipFill>
        <p:spPr>
          <a:xfrm>
            <a:off x="1503717" y="1467657"/>
            <a:ext cx="9422357" cy="4211044"/>
          </a:xfrm>
          <a:prstGeom prst="rect">
            <a:avLst/>
          </a:prstGeom>
        </p:spPr>
      </p:pic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533400"/>
            <a:ext cx="7543800" cy="5651938"/>
          </a:xfrm>
          <a:prstGeom prst="rect">
            <a:avLst/>
          </a:prstGeom>
        </p:spPr>
      </p:pic>
    </p:spTree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533400"/>
            <a:ext cx="7221146" cy="5410200"/>
          </a:xfrm>
          <a:prstGeom prst="rect">
            <a:avLst/>
          </a:prstGeom>
        </p:spPr>
      </p:pic>
    </p:spTree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905000" y="228600"/>
            <a:ext cx="7924800" cy="5937389"/>
          </a:xfrm>
          <a:prstGeom prst="rect">
            <a:avLst/>
          </a:prstGeom>
        </p:spPr>
      </p:pic>
    </p:spTree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438400" y="609600"/>
            <a:ext cx="6629400" cy="4966855"/>
          </a:xfrm>
          <a:prstGeom prst="rect">
            <a:avLst/>
          </a:prstGeom>
        </p:spPr>
      </p:pic>
    </p:spTree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7400" y="381000"/>
            <a:ext cx="7848600" cy="5880299"/>
          </a:xfrm>
          <a:prstGeom prst="rect">
            <a:avLst/>
          </a:prstGeom>
        </p:spPr>
      </p:pic>
    </p:spTree>
  </p:cSld>
  <p:clrMapOvr>
    <a:masterClrMapping/>
  </p:clrMapOvr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362200" y="457200"/>
            <a:ext cx="7543800" cy="5651938"/>
          </a:xfrm>
          <a:prstGeom prst="rect">
            <a:avLst/>
          </a:prstGeom>
        </p:spPr>
      </p:pic>
    </p:spTree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  <p:pic>
        <p:nvPicPr>
          <p:cNvPr id="8" name="Picture 7" descr="imag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514600" y="609600"/>
            <a:ext cx="7696200" cy="5766118"/>
          </a:xfrm>
          <a:prstGeom prst="rect">
            <a:avLst/>
          </a:prstGeom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l="3330" t="11523" r="4168" b="4520"/>
          <a:stretch>
            <a:fillRect/>
          </a:stretch>
        </p:blipFill>
        <p:spPr>
          <a:xfrm>
            <a:off x="1682838" y="1164913"/>
            <a:ext cx="9416091" cy="4807229"/>
          </a:xfrm>
          <a:prstGeom prst="rect">
            <a:avLst/>
          </a:prstGeom>
        </p:spPr>
      </p:pic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t="9219" r="30315" b="18348"/>
          <a:stretch>
            <a:fillRect/>
          </a:stretch>
        </p:blipFill>
        <p:spPr>
          <a:xfrm>
            <a:off x="3353286" y="1377339"/>
            <a:ext cx="6738865" cy="3940092"/>
          </a:xfrm>
          <a:prstGeom prst="rect">
            <a:avLst/>
          </a:prstGeom>
        </p:spPr>
      </p:pic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l="4193" t="12017" r="10705" b="4685"/>
          <a:stretch>
            <a:fillRect/>
          </a:stretch>
        </p:blipFill>
        <p:spPr>
          <a:xfrm>
            <a:off x="1368383" y="824146"/>
            <a:ext cx="9217776" cy="5075080"/>
          </a:xfrm>
          <a:prstGeom prst="rect">
            <a:avLst/>
          </a:prstGeom>
        </p:spPr>
      </p:pic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l="5550" t="14157" r="4661" b="17525"/>
          <a:stretch>
            <a:fillRect/>
          </a:stretch>
        </p:blipFill>
        <p:spPr>
          <a:xfrm>
            <a:off x="1834536" y="1524106"/>
            <a:ext cx="9126936" cy="3906223"/>
          </a:xfrm>
          <a:prstGeom prst="rect">
            <a:avLst/>
          </a:prstGeom>
        </p:spPr>
      </p:pic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l="4070" t="24035" r="5648"/>
          <a:stretch>
            <a:fillRect/>
          </a:stretch>
        </p:blipFill>
        <p:spPr>
          <a:xfrm>
            <a:off x="1037565" y="937042"/>
            <a:ext cx="10240303" cy="4846737"/>
          </a:xfrm>
          <a:prstGeom prst="rect">
            <a:avLst/>
          </a:prstGeom>
        </p:spPr>
      </p:pic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image.jpg"/>
          <p:cNvPicPr>
            <a:picLocks noChangeAspect="1"/>
          </p:cNvPicPr>
          <p:nvPr/>
        </p:nvPicPr>
        <p:blipFill>
          <a:blip r:embed="rId2"/>
          <a:srcRect l="3947" t="8725" r="7251" b="24769"/>
          <a:stretch>
            <a:fillRect/>
          </a:stretch>
        </p:blipFill>
        <p:spPr>
          <a:xfrm>
            <a:off x="1142825" y="1207994"/>
            <a:ext cx="9969190" cy="4199755"/>
          </a:xfrm>
          <a:prstGeom prst="rect">
            <a:avLst/>
          </a:prstGeom>
        </p:spPr>
      </p:pic>
      <p:pic>
        <p:nvPicPr>
          <p:cNvPr id="3" name="Picture 2" descr="RIMT University">
            <a:extLst>
              <a:ext uri="{FF2B5EF4-FFF2-40B4-BE49-F238E27FC236}">
                <a16:creationId xmlns="" xmlns:a16="http://schemas.microsoft.com/office/drawing/2014/main" id="{B4E8E784-8F2B-A840-A113-9AC4CAE3D8D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/>
          <a:stretch>
            <a:fillRect/>
          </a:stretch>
        </p:blipFill>
        <p:spPr bwMode="auto">
          <a:xfrm>
            <a:off x="9982200" y="9525"/>
            <a:ext cx="1970197" cy="89535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 xmlns="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le 4">
            <a:extLst>
              <a:ext uri="{FF2B5EF4-FFF2-40B4-BE49-F238E27FC236}">
                <a16:creationId xmlns="" xmlns:a16="http://schemas.microsoft.com/office/drawing/2014/main" id="{04C86E98-25B0-4342-9987-EF3973486A7D}"/>
              </a:ext>
            </a:extLst>
          </p:cNvPr>
          <p:cNvSpPr/>
          <p:nvPr/>
        </p:nvSpPr>
        <p:spPr>
          <a:xfrm>
            <a:off x="7713" y="6392862"/>
            <a:ext cx="6350000" cy="365125"/>
          </a:xfrm>
          <a:prstGeom prst="rect">
            <a:avLst/>
          </a:prstGeom>
          <a:solidFill>
            <a:srgbClr val="BD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b="1" dirty="0" smtClean="0">
                <a:ln w="22225">
                  <a:noFill/>
                  <a:prstDash val="solid"/>
                </a:ln>
                <a:solidFill>
                  <a:schemeClr val="bg1"/>
                </a:solidFill>
              </a:rPr>
              <a:t>education for life                                          www.rimt.ac.in</a:t>
            </a:r>
            <a:endParaRPr lang="en-GB" sz="2000" b="1" dirty="0">
              <a:ln w="22225">
                <a:noFill/>
                <a:prstDash val="solid"/>
              </a:ln>
              <a:solidFill>
                <a:schemeClr val="bg1"/>
              </a:solidFill>
            </a:endParaRPr>
          </a:p>
        </p:txBody>
      </p:sp>
      <p:sp>
        <p:nvSpPr>
          <p:cNvPr id="6" name="Footer Placeholder 4">
            <a:extLst>
              <a:ext uri="{FF2B5EF4-FFF2-40B4-BE49-F238E27FC236}">
                <a16:creationId xmlns="" xmlns:a16="http://schemas.microsoft.com/office/drawing/2014/main" id="{DD4A000E-D220-0045-A2D1-8D39B19F67C4}"/>
              </a:ext>
            </a:extLst>
          </p:cNvPr>
          <p:cNvSpPr txBox="1">
            <a:spLocks/>
          </p:cNvSpPr>
          <p:nvPr/>
        </p:nvSpPr>
        <p:spPr>
          <a:xfrm>
            <a:off x="6357713" y="6365229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defPPr>
              <a:defRPr lang="en-US"/>
            </a:defPPr>
            <a:lvl1pPr marL="0" algn="ctr" defTabSz="914400" rtl="0" eaLnBrk="1" latinLnBrk="0" hangingPunct="1">
              <a:defRPr sz="1200" kern="1200">
                <a:solidFill>
                  <a:schemeClr val="tx1">
                    <a:tint val="7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n-US" sz="1400" b="1" dirty="0" smtClean="0">
                <a:solidFill>
                  <a:schemeClr val="tx1"/>
                </a:solidFill>
              </a:rPr>
              <a:t>Department of Mechanical Engineering</a:t>
            </a:r>
            <a:endParaRPr lang="en-US" sz="1400" b="1" dirty="0">
              <a:solidFill>
                <a:schemeClr val="tx1"/>
              </a:solidFill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0" y="0"/>
            <a:ext cx="1676400" cy="1066800"/>
          </a:xfrm>
          <a:prstGeom prst="rect">
            <a:avLst/>
          </a:prstGeom>
          <a:noFill/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3600" b="1" dirty="0" smtClean="0">
                <a:solidFill>
                  <a:srgbClr val="FF0000"/>
                </a:solidFill>
              </a:rPr>
              <a:t>Unit-IV</a:t>
            </a:r>
            <a:endParaRPr lang="en-US" sz="3600" b="1" dirty="0">
              <a:solidFill>
                <a:srgbClr val="FF0000"/>
              </a:solidFill>
            </a:endParaRP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496</TotalTime>
  <Words>323</Words>
  <Application>Microsoft Office PowerPoint</Application>
  <PresentationFormat>Custom</PresentationFormat>
  <Paragraphs>109</Paragraphs>
  <Slides>36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36</vt:i4>
      </vt:variant>
    </vt:vector>
  </HeadingPairs>
  <TitlesOfParts>
    <vt:vector size="37" baseType="lpstr">
      <vt:lpstr>Office Theme</vt:lpstr>
      <vt:lpstr>Non Traditional Machining (BTME-4712)</vt:lpstr>
      <vt:lpstr>Slide 2</vt:lpstr>
      <vt:lpstr>Slide 3</vt:lpstr>
      <vt:lpstr>Slide 4</vt:lpstr>
      <vt:lpstr>Slide 5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Slide 33</vt:lpstr>
      <vt:lpstr>Slide 34</vt:lpstr>
      <vt:lpstr>Slide 35</vt:lpstr>
      <vt:lpstr>Slide 36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INTRODUCTION TO FINANCIAL MANAGEMENT</dc:title>
  <dc:creator>DELL</dc:creator>
  <cp:lastModifiedBy>god</cp:lastModifiedBy>
  <cp:revision>91</cp:revision>
  <dcterms:created xsi:type="dcterms:W3CDTF">2020-11-12T04:35:12Z</dcterms:created>
  <dcterms:modified xsi:type="dcterms:W3CDTF">2023-07-25T09:21:50Z</dcterms:modified>
</cp:coreProperties>
</file>