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5" r:id="rId3"/>
    <p:sldId id="286" r:id="rId4"/>
    <p:sldId id="287" r:id="rId5"/>
    <p:sldId id="288" r:id="rId6"/>
    <p:sldId id="289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5105" autoAdjust="0"/>
    <p:restoredTop sz="94729"/>
  </p:normalViewPr>
  <p:slideViewPr>
    <p:cSldViewPr>
      <p:cViewPr>
        <p:scale>
          <a:sx n="53" d="100"/>
          <a:sy n="53" d="100"/>
        </p:scale>
        <p:origin x="-1134" y="-81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1219200"/>
            <a:ext cx="10513168" cy="2286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Non Traditional Machining (BTME-4712)</a:t>
            </a: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Er</a:t>
            </a:r>
            <a:r>
              <a:rPr lang="en-IN" sz="4000" dirty="0" smtClean="0"/>
              <a:t>. </a:t>
            </a:r>
            <a:r>
              <a:rPr lang="en-IN" sz="4000" dirty="0" err="1" smtClean="0"/>
              <a:t>Amrinder</a:t>
            </a:r>
            <a:r>
              <a:rPr lang="en-IN" sz="4000" dirty="0" smtClean="0"/>
              <a:t> Singh </a:t>
            </a:r>
            <a:r>
              <a:rPr lang="en-IN" sz="4000" dirty="0" err="1" smtClean="0"/>
              <a:t>Pannu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ME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7th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l="3009" t="16228" r="22598" b="15327"/>
          <a:stretch>
            <a:fillRect/>
          </a:stretch>
        </p:blipFill>
        <p:spPr>
          <a:xfrm>
            <a:off x="1673094" y="936590"/>
            <a:ext cx="9069932" cy="4693971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l="3611" t="15103" r="22598" b="26735"/>
          <a:stretch>
            <a:fillRect/>
          </a:stretch>
        </p:blipFill>
        <p:spPr>
          <a:xfrm>
            <a:off x="1995971" y="1410397"/>
            <a:ext cx="8071945" cy="3578834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l="3611" t="27314" r="13209" b="32679"/>
          <a:stretch>
            <a:fillRect/>
          </a:stretch>
        </p:blipFill>
        <p:spPr>
          <a:xfrm>
            <a:off x="440289" y="1873182"/>
            <a:ext cx="10141298" cy="2743659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l="2769" t="15746" r="2856" b="19986"/>
          <a:stretch>
            <a:fillRect/>
          </a:stretch>
        </p:blipFill>
        <p:spPr>
          <a:xfrm>
            <a:off x="1065860" y="1134928"/>
            <a:ext cx="10211742" cy="3911643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l="2408" t="5623" r="7500"/>
          <a:stretch>
            <a:fillRect/>
          </a:stretch>
        </p:blipFill>
        <p:spPr>
          <a:xfrm>
            <a:off x="1350216" y="683161"/>
            <a:ext cx="9231370" cy="5439567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l="2408" t="5141" r="4181" b="34447"/>
          <a:stretch>
            <a:fillRect/>
          </a:stretch>
        </p:blipFill>
        <p:spPr>
          <a:xfrm>
            <a:off x="914400" y="1013722"/>
            <a:ext cx="10155973" cy="3694564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l="3009" t="13657" r="7500"/>
          <a:stretch>
            <a:fillRect/>
          </a:stretch>
        </p:blipFill>
        <p:spPr>
          <a:xfrm>
            <a:off x="1828802" y="1052906"/>
            <a:ext cx="8734136" cy="4740156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l="3453" t="15968" r="4414" b="12587"/>
          <a:stretch>
            <a:fillRect/>
          </a:stretch>
        </p:blipFill>
        <p:spPr>
          <a:xfrm>
            <a:off x="1828801" y="1095097"/>
            <a:ext cx="8556142" cy="3732179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l="3130" t="14139" r="7500" b="17778"/>
          <a:stretch>
            <a:fillRect/>
          </a:stretch>
        </p:blipFill>
        <p:spPr>
          <a:xfrm>
            <a:off x="381582" y="969648"/>
            <a:ext cx="10896018" cy="4669153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l="4815" t="11086" r="7500" b="17778"/>
          <a:stretch>
            <a:fillRect/>
          </a:stretch>
        </p:blipFill>
        <p:spPr>
          <a:xfrm>
            <a:off x="1549943" y="1057796"/>
            <a:ext cx="8813259" cy="4021830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l="9510" t="19441" r="17422" b="15167"/>
          <a:stretch>
            <a:fillRect/>
          </a:stretch>
        </p:blipFill>
        <p:spPr>
          <a:xfrm>
            <a:off x="1159425" y="1333265"/>
            <a:ext cx="8908491" cy="4484616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l="3130" t="16549" r="15000" b="6330"/>
          <a:stretch>
            <a:fillRect/>
          </a:stretch>
        </p:blipFill>
        <p:spPr>
          <a:xfrm>
            <a:off x="1828802" y="1134928"/>
            <a:ext cx="8321443" cy="4409301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l="1926" t="6587" r="5745" b="26896"/>
          <a:stretch>
            <a:fillRect/>
          </a:stretch>
        </p:blipFill>
        <p:spPr>
          <a:xfrm>
            <a:off x="1423598" y="1336671"/>
            <a:ext cx="9462151" cy="3834512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l="2167" t="7391" r="15000" b="21433"/>
          <a:stretch>
            <a:fillRect/>
          </a:stretch>
        </p:blipFill>
        <p:spPr>
          <a:xfrm>
            <a:off x="1398717" y="1201038"/>
            <a:ext cx="9004776" cy="4352391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l="2287" t="15585" b="13881"/>
          <a:stretch>
            <a:fillRect/>
          </a:stretch>
        </p:blipFill>
        <p:spPr>
          <a:xfrm>
            <a:off x="1130075" y="1068816"/>
            <a:ext cx="9715686" cy="3944955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</TotalTime>
  <Words>152</Words>
  <Application>Microsoft Office PowerPoint</Application>
  <PresentationFormat>Custom</PresentationFormat>
  <Paragraphs>52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Non Traditional Machining (BTME-4712)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god</cp:lastModifiedBy>
  <cp:revision>92</cp:revision>
  <dcterms:created xsi:type="dcterms:W3CDTF">2020-11-12T04:35:12Z</dcterms:created>
  <dcterms:modified xsi:type="dcterms:W3CDTF">2023-07-25T09:05:17Z</dcterms:modified>
</cp:coreProperties>
</file>