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83" r:id="rId3"/>
    <p:sldId id="284" r:id="rId4"/>
    <p:sldId id="285" r:id="rId5"/>
    <p:sldId id="286" r:id="rId6"/>
    <p:sldId id="288" r:id="rId7"/>
    <p:sldId id="289" r:id="rId8"/>
    <p:sldId id="290" r:id="rId9"/>
    <p:sldId id="291" r:id="rId10"/>
    <p:sldId id="292" r:id="rId11"/>
    <p:sldId id="293" r:id="rId12"/>
    <p:sldId id="294" r:id="rId13"/>
    <p:sldId id="295" r:id="rId14"/>
    <p:sldId id="296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7541"/>
    <p:restoredTop sz="94729"/>
  </p:normalViewPr>
  <p:slideViewPr>
    <p:cSldViewPr>
      <p:cViewPr>
        <p:scale>
          <a:sx n="62" d="100"/>
          <a:sy n="62" d="100"/>
        </p:scale>
        <p:origin x="-1098" y="-60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5E0460-E654-42CE-A030-2BB41F913000}" type="datetimeFigureOut">
              <a:rPr lang="en-US" smtClean="0"/>
              <a:pPr/>
              <a:t>7/25/2023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093022-06E1-473B-909F-B1570F97129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035623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7/25/2023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7/25/2023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1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7/25/2023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7/25/2023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7/25/2023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7/25/2023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7/25/2023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7/25/2023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7/25/2023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7/25/2023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7/25/2023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DB4388-F365-43A6-8496-C4CC9C5DDCA0}" type="datetimeFigureOut">
              <a:rPr lang="en-US" smtClean="0"/>
              <a:pPr/>
              <a:t>7/25/2023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62000" y="1219200"/>
            <a:ext cx="10513168" cy="22860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>Non Traditional Machining (BTME-4712)</a:t>
            </a:r>
            <a:endParaRPr lang="en-US" dirty="0"/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xmlns="" id="{9DF95F34-A162-CA4C-889B-0891699B6A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75000" y="6365229"/>
            <a:ext cx="4114800" cy="365125"/>
          </a:xfrm>
        </p:spPr>
        <p:txBody>
          <a:bodyPr/>
          <a:lstStyle/>
          <a:p>
            <a:r>
              <a:rPr lang="en-US" b="1" dirty="0" err="1">
                <a:solidFill>
                  <a:schemeClr val="bg1"/>
                </a:solidFill>
              </a:rPr>
              <a:t>Dr.Nitin</a:t>
            </a:r>
            <a:r>
              <a:rPr lang="en-US" b="1">
                <a:solidFill>
                  <a:schemeClr val="bg1"/>
                </a:solidFill>
              </a:rPr>
              <a:t> Thapar_SOMC_ITFM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xmlns="" id="{C3EF51EB-3DA5-4842-B82C-4F75593C59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4074E40B-79F9-F74D-8D9E-1BC4B8F861E8}" type="slidenum">
              <a:rPr lang="en-US" smtClean="0"/>
              <a:pPr/>
              <a:t>1</a:t>
            </a:fld>
            <a:endParaRPr lang="en-US" dirty="0"/>
          </a:p>
        </p:txBody>
      </p:sp>
      <p:pic>
        <p:nvPicPr>
          <p:cNvPr id="12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10D8ABEA-F2E3-8B43-9C07-09D62BFBF7A6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64FE491C-50AE-C347-9BEA-9FF9A5452B72}"/>
              </a:ext>
            </a:extLst>
          </p:cNvPr>
          <p:cNvSpPr/>
          <p:nvPr/>
        </p:nvSpPr>
        <p:spPr>
          <a:xfrm>
            <a:off x="-1295400" y="6330244"/>
            <a:ext cx="8585200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GB" sz="2000" b="1" cap="none" spc="0" dirty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</a:t>
            </a:r>
            <a:r>
              <a:rPr lang="en-GB" b="1" cap="none" spc="0" dirty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www.rimt.ac.in</a:t>
            </a:r>
            <a:endParaRPr lang="en-GB" sz="2400" b="1" cap="none" spc="0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17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Mechanical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10" name="Title 3"/>
          <p:cNvSpPr txBox="1">
            <a:spLocks/>
          </p:cNvSpPr>
          <p:nvPr/>
        </p:nvSpPr>
        <p:spPr>
          <a:xfrm>
            <a:off x="7289800" y="4038600"/>
            <a:ext cx="4626154" cy="1447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5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/>
              <a:t>Prepared by</a:t>
            </a:r>
            <a:r>
              <a:rPr lang="en-IN" sz="4000" dirty="0" smtClean="0"/>
              <a:t>: </a:t>
            </a:r>
            <a:r>
              <a:rPr lang="en-IN" sz="4000" dirty="0" err="1" smtClean="0"/>
              <a:t>Er</a:t>
            </a:r>
            <a:r>
              <a:rPr lang="en-IN" sz="4000" dirty="0" smtClean="0"/>
              <a:t>. </a:t>
            </a:r>
            <a:r>
              <a:rPr lang="en-IN" sz="4000" dirty="0" err="1" smtClean="0"/>
              <a:t>Amrinder</a:t>
            </a:r>
            <a:r>
              <a:rPr lang="en-IN" sz="4000" dirty="0" smtClean="0"/>
              <a:t> Singh </a:t>
            </a:r>
            <a:r>
              <a:rPr lang="en-IN" sz="4000" dirty="0" err="1" smtClean="0"/>
              <a:t>Pannu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11" name="Title 3"/>
          <p:cNvSpPr txBox="1">
            <a:spLocks/>
          </p:cNvSpPr>
          <p:nvPr/>
        </p:nvSpPr>
        <p:spPr>
          <a:xfrm>
            <a:off x="990600" y="2590800"/>
            <a:ext cx="4626154" cy="1447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70000"/>
              </a:lnSpc>
            </a:pPr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9600" dirty="0" smtClean="0">
                <a:solidFill>
                  <a:srgbClr val="7030A0"/>
                </a:solidFill>
                <a:latin typeface="+mn-lt"/>
              </a:rPr>
              <a:t/>
            </a:r>
            <a:br>
              <a:rPr lang="en-IN" sz="9600" dirty="0" smtClean="0">
                <a:solidFill>
                  <a:srgbClr val="7030A0"/>
                </a:solidFill>
                <a:latin typeface="+mn-lt"/>
              </a:rPr>
            </a:br>
            <a:r>
              <a:rPr lang="en-US" sz="9600" dirty="0">
                <a:latin typeface="+mn-lt"/>
              </a:rPr>
              <a:t>Course Name</a:t>
            </a:r>
            <a:r>
              <a:rPr lang="en-US" sz="9600" dirty="0" smtClean="0">
                <a:latin typeface="+mn-lt"/>
              </a:rPr>
              <a:t>: </a:t>
            </a:r>
            <a:r>
              <a:rPr lang="en-US" sz="9600" dirty="0" err="1" smtClean="0">
                <a:latin typeface="+mn-lt"/>
              </a:rPr>
              <a:t>B.Tech</a:t>
            </a:r>
            <a:r>
              <a:rPr lang="en-US" sz="9600" dirty="0" smtClean="0">
                <a:latin typeface="+mn-lt"/>
              </a:rPr>
              <a:t> ME </a:t>
            </a:r>
            <a:r>
              <a:rPr lang="en-US" sz="9600" dirty="0">
                <a:latin typeface="+mn-lt"/>
              </a:rPr>
              <a:t/>
            </a:r>
            <a:br>
              <a:rPr lang="en-US" sz="9600" dirty="0">
                <a:latin typeface="+mn-lt"/>
              </a:rPr>
            </a:br>
            <a:r>
              <a:rPr lang="en-US" sz="9600" dirty="0">
                <a:latin typeface="+mn-lt"/>
              </a:rPr>
              <a:t>Semester</a:t>
            </a:r>
            <a:r>
              <a:rPr lang="en-US" sz="9600" dirty="0" smtClean="0">
                <a:latin typeface="+mn-lt"/>
              </a:rPr>
              <a:t>: </a:t>
            </a:r>
            <a:r>
              <a:rPr lang="en-US" sz="9600" dirty="0" smtClean="0">
                <a:latin typeface="+mn-lt"/>
              </a:rPr>
              <a:t>7th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/>
          </a:p>
        </p:txBody>
      </p:sp>
      <p:pic>
        <p:nvPicPr>
          <p:cNvPr id="4" name="Picture 3" descr="ima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5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</a:t>
            </a:r>
            <a:r>
              <a:rPr lang="en-US" sz="1400" b="1" dirty="0" smtClean="0">
                <a:solidFill>
                  <a:schemeClr val="tx1"/>
                </a:solidFill>
              </a:rPr>
              <a:t>Mechanical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676400" cy="1066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</a:rPr>
              <a:t>Unit-I</a:t>
            </a:r>
            <a:endParaRPr lang="en-US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mage.jpg"/>
          <p:cNvPicPr>
            <a:picLocks noChangeAspect="1"/>
          </p:cNvPicPr>
          <p:nvPr/>
        </p:nvPicPr>
        <p:blipFill>
          <a:blip r:embed="rId2"/>
          <a:srcRect b="52222"/>
          <a:stretch>
            <a:fillRect/>
          </a:stretch>
        </p:blipFill>
        <p:spPr>
          <a:xfrm>
            <a:off x="1524000" y="1295400"/>
            <a:ext cx="9677400" cy="2600801"/>
          </a:xfrm>
          <a:prstGeom prst="rect">
            <a:avLst/>
          </a:prstGeom>
        </p:spPr>
      </p:pic>
      <p:pic>
        <p:nvPicPr>
          <p:cNvPr id="5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</a:t>
            </a:r>
            <a:r>
              <a:rPr lang="en-US" sz="1400" b="1" dirty="0" smtClean="0">
                <a:solidFill>
                  <a:schemeClr val="tx1"/>
                </a:solidFill>
              </a:rPr>
              <a:t>Mechanical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676400" cy="1066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</a:rPr>
              <a:t>Unit-I</a:t>
            </a:r>
            <a:endParaRPr lang="en-US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/>
          </a:p>
        </p:txBody>
      </p:sp>
      <p:pic>
        <p:nvPicPr>
          <p:cNvPr id="4" name="Picture 3" descr="ima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762000"/>
            <a:ext cx="8940800" cy="5029200"/>
          </a:xfrm>
          <a:prstGeom prst="rect">
            <a:avLst/>
          </a:prstGeom>
        </p:spPr>
      </p:pic>
      <p:pic>
        <p:nvPicPr>
          <p:cNvPr id="5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</a:t>
            </a:r>
            <a:r>
              <a:rPr lang="en-US" sz="1400" b="1" dirty="0" smtClean="0">
                <a:solidFill>
                  <a:schemeClr val="tx1"/>
                </a:solidFill>
              </a:rPr>
              <a:t>Mechanical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676400" cy="1066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</a:rPr>
              <a:t>Unit-I</a:t>
            </a:r>
            <a:endParaRPr lang="en-US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/>
          </a:p>
        </p:txBody>
      </p:sp>
      <p:pic>
        <p:nvPicPr>
          <p:cNvPr id="4" name="Picture 3" descr="ima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" y="609600"/>
            <a:ext cx="9677400" cy="5443538"/>
          </a:xfrm>
          <a:prstGeom prst="rect">
            <a:avLst/>
          </a:prstGeom>
        </p:spPr>
      </p:pic>
      <p:pic>
        <p:nvPicPr>
          <p:cNvPr id="5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</a:t>
            </a:r>
            <a:r>
              <a:rPr lang="en-US" sz="1400" b="1" dirty="0" smtClean="0">
                <a:solidFill>
                  <a:schemeClr val="tx1"/>
                </a:solidFill>
              </a:rPr>
              <a:t>Mechanical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676400" cy="1066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</a:rPr>
              <a:t>Unit-I</a:t>
            </a:r>
            <a:endParaRPr lang="en-US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/>
          </a:p>
        </p:txBody>
      </p:sp>
      <p:pic>
        <p:nvPicPr>
          <p:cNvPr id="4" name="Picture 3" descr="ima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0200" y="762000"/>
            <a:ext cx="9482667" cy="5334000"/>
          </a:xfrm>
          <a:prstGeom prst="rect">
            <a:avLst/>
          </a:prstGeom>
        </p:spPr>
      </p:pic>
      <p:pic>
        <p:nvPicPr>
          <p:cNvPr id="5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</a:t>
            </a:r>
            <a:r>
              <a:rPr lang="en-US" sz="1400" b="1" dirty="0" smtClean="0">
                <a:solidFill>
                  <a:schemeClr val="tx1"/>
                </a:solidFill>
              </a:rPr>
              <a:t>Mechanical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676400" cy="1066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</a:rPr>
              <a:t>Unit-I</a:t>
            </a:r>
            <a:endParaRPr lang="en-US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ma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5000" y="838200"/>
            <a:ext cx="8686800" cy="4886326"/>
          </a:xfrm>
          <a:prstGeom prst="rect">
            <a:avLst/>
          </a:prstGeom>
        </p:spPr>
      </p:pic>
      <p:pic>
        <p:nvPicPr>
          <p:cNvPr id="5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</a:t>
            </a:r>
            <a:r>
              <a:rPr lang="en-US" sz="1400" b="1" dirty="0" smtClean="0">
                <a:solidFill>
                  <a:schemeClr val="tx1"/>
                </a:solidFill>
              </a:rPr>
              <a:t>Mechanical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676400" cy="1066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</a:rPr>
              <a:t>Unit-I</a:t>
            </a:r>
            <a:endParaRPr lang="en-US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ma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5000" y="914400"/>
            <a:ext cx="9144000" cy="5143500"/>
          </a:xfrm>
          <a:prstGeom prst="rect">
            <a:avLst/>
          </a:prstGeom>
        </p:spPr>
      </p:pic>
      <p:pic>
        <p:nvPicPr>
          <p:cNvPr id="5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</a:t>
            </a:r>
            <a:r>
              <a:rPr lang="en-US" sz="1400" b="1" dirty="0" smtClean="0">
                <a:solidFill>
                  <a:schemeClr val="tx1"/>
                </a:solidFill>
              </a:rPr>
              <a:t>Mechanical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676400" cy="1066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</a:rPr>
              <a:t>Unit-I</a:t>
            </a:r>
            <a:endParaRPr lang="en-US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ma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2600" y="914400"/>
            <a:ext cx="8686800" cy="4886325"/>
          </a:xfrm>
          <a:prstGeom prst="rect">
            <a:avLst/>
          </a:prstGeom>
        </p:spPr>
      </p:pic>
      <p:pic>
        <p:nvPicPr>
          <p:cNvPr id="5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</a:t>
            </a:r>
            <a:r>
              <a:rPr lang="en-US" sz="1400" b="1" dirty="0" smtClean="0">
                <a:solidFill>
                  <a:schemeClr val="tx1"/>
                </a:solidFill>
              </a:rPr>
              <a:t>Mechanical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676400" cy="1066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</a:rPr>
              <a:t>Unit-I</a:t>
            </a:r>
            <a:endParaRPr lang="en-US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ma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2600" y="990600"/>
            <a:ext cx="9067800" cy="5100638"/>
          </a:xfrm>
          <a:prstGeom prst="rect">
            <a:avLst/>
          </a:prstGeom>
        </p:spPr>
      </p:pic>
      <p:pic>
        <p:nvPicPr>
          <p:cNvPr id="5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</a:t>
            </a:r>
            <a:r>
              <a:rPr lang="en-US" sz="1400" b="1" dirty="0" smtClean="0">
                <a:solidFill>
                  <a:schemeClr val="tx1"/>
                </a:solidFill>
              </a:rPr>
              <a:t>Mechanical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676400" cy="1066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</a:rPr>
              <a:t>Unit-I</a:t>
            </a:r>
            <a:endParaRPr lang="en-US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ma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6400" y="990600"/>
            <a:ext cx="8839200" cy="4972050"/>
          </a:xfrm>
          <a:prstGeom prst="rect">
            <a:avLst/>
          </a:prstGeom>
        </p:spPr>
      </p:pic>
      <p:pic>
        <p:nvPicPr>
          <p:cNvPr id="5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</a:t>
            </a:r>
            <a:r>
              <a:rPr lang="en-US" sz="1400" b="1" dirty="0" smtClean="0">
                <a:solidFill>
                  <a:schemeClr val="tx1"/>
                </a:solidFill>
              </a:rPr>
              <a:t>Mechanical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676400" cy="1066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</a:rPr>
              <a:t>Unit-I</a:t>
            </a:r>
            <a:endParaRPr lang="en-US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/>
          </a:p>
        </p:txBody>
      </p:sp>
      <p:pic>
        <p:nvPicPr>
          <p:cNvPr id="4" name="Picture 3" descr="ima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5400" y="762000"/>
            <a:ext cx="10058400" cy="5657850"/>
          </a:xfrm>
          <a:prstGeom prst="rect">
            <a:avLst/>
          </a:prstGeom>
        </p:spPr>
      </p:pic>
      <p:pic>
        <p:nvPicPr>
          <p:cNvPr id="5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</a:t>
            </a:r>
            <a:r>
              <a:rPr lang="en-US" sz="1400" b="1" dirty="0" smtClean="0">
                <a:solidFill>
                  <a:schemeClr val="tx1"/>
                </a:solidFill>
              </a:rPr>
              <a:t>Mechanical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676400" cy="1066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</a:rPr>
              <a:t>Unit-I</a:t>
            </a:r>
            <a:endParaRPr lang="en-US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/>
          </a:p>
        </p:txBody>
      </p:sp>
      <p:pic>
        <p:nvPicPr>
          <p:cNvPr id="4" name="Picture 3" descr="ima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5400" y="609600"/>
            <a:ext cx="9829800" cy="5529263"/>
          </a:xfrm>
          <a:prstGeom prst="rect">
            <a:avLst/>
          </a:prstGeom>
        </p:spPr>
      </p:pic>
      <p:pic>
        <p:nvPicPr>
          <p:cNvPr id="5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</a:t>
            </a:r>
            <a:r>
              <a:rPr lang="en-US" sz="1400" b="1" dirty="0" smtClean="0">
                <a:solidFill>
                  <a:schemeClr val="tx1"/>
                </a:solidFill>
              </a:rPr>
              <a:t>Mechanical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676400" cy="1066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</a:rPr>
              <a:t>Unit-I</a:t>
            </a:r>
            <a:endParaRPr lang="en-US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/>
          </a:p>
        </p:txBody>
      </p:sp>
      <p:pic>
        <p:nvPicPr>
          <p:cNvPr id="4" name="Picture 3" descr="ima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0" y="381000"/>
            <a:ext cx="10295466" cy="5791200"/>
          </a:xfrm>
          <a:prstGeom prst="rect">
            <a:avLst/>
          </a:prstGeom>
        </p:spPr>
      </p:pic>
      <p:pic>
        <p:nvPicPr>
          <p:cNvPr id="5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</a:t>
            </a:r>
            <a:r>
              <a:rPr lang="en-US" sz="1400" b="1" dirty="0" smtClean="0">
                <a:solidFill>
                  <a:schemeClr val="tx1"/>
                </a:solidFill>
              </a:rPr>
              <a:t>Mechanical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676400" cy="1066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</a:rPr>
              <a:t>Unit-I</a:t>
            </a:r>
            <a:endParaRPr lang="en-US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480</TotalTime>
  <Words>134</Words>
  <Application>Microsoft Office PowerPoint</Application>
  <PresentationFormat>Custom</PresentationFormat>
  <Paragraphs>46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Non Traditional Machining (BTME-4712)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FINANCIAL MANAGEMENT</dc:title>
  <dc:creator>DELL</dc:creator>
  <cp:lastModifiedBy>god</cp:lastModifiedBy>
  <cp:revision>87</cp:revision>
  <dcterms:created xsi:type="dcterms:W3CDTF">2020-11-12T04:35:12Z</dcterms:created>
  <dcterms:modified xsi:type="dcterms:W3CDTF">2023-07-25T08:41:36Z</dcterms:modified>
</cp:coreProperties>
</file>