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3" r:id="rId3"/>
    <p:sldId id="284" r:id="rId4"/>
    <p:sldId id="285" r:id="rId5"/>
    <p:sldId id="286" r:id="rId6"/>
    <p:sldId id="288" r:id="rId7"/>
    <p:sldId id="289" r:id="rId8"/>
    <p:sldId id="290" r:id="rId9"/>
    <p:sldId id="294" r:id="rId10"/>
    <p:sldId id="299" r:id="rId11"/>
    <p:sldId id="304" r:id="rId12"/>
    <p:sldId id="305" r:id="rId13"/>
    <p:sldId id="309" r:id="rId14"/>
    <p:sldId id="313" r:id="rId15"/>
    <p:sldId id="318" r:id="rId16"/>
    <p:sldId id="324" r:id="rId17"/>
    <p:sldId id="329" r:id="rId18"/>
    <p:sldId id="33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89" d="100"/>
          <a:sy n="89" d="100"/>
        </p:scale>
        <p:origin x="-102" y="-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19200"/>
            <a:ext cx="10513168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Manufacturing Processes-I (BMEC-2305)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Amrinder</a:t>
            </a:r>
            <a:r>
              <a:rPr lang="en-IN" sz="4000" dirty="0" smtClean="0"/>
              <a:t> Singh </a:t>
            </a:r>
            <a:r>
              <a:rPr lang="en-IN" sz="4000" dirty="0" err="1" smtClean="0"/>
              <a:t>Pannu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ME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62000"/>
            <a:ext cx="8686800" cy="48863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85800"/>
            <a:ext cx="9448800" cy="53149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762000"/>
            <a:ext cx="9372600" cy="52720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62000"/>
            <a:ext cx="9296400" cy="52292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914400"/>
            <a:ext cx="8229600" cy="46291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14400"/>
            <a:ext cx="8839200" cy="49720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62000"/>
            <a:ext cx="9296400" cy="52292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90600"/>
            <a:ext cx="8610600" cy="48434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838200"/>
            <a:ext cx="8610600" cy="48434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57200"/>
            <a:ext cx="9753600" cy="5486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23200"/>
          <a:stretch>
            <a:fillRect/>
          </a:stretch>
        </p:blipFill>
        <p:spPr>
          <a:xfrm>
            <a:off x="1371600" y="762000"/>
            <a:ext cx="9525000" cy="4114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5070"/>
          <a:stretch>
            <a:fillRect/>
          </a:stretch>
        </p:blipFill>
        <p:spPr>
          <a:xfrm>
            <a:off x="2362200" y="990600"/>
            <a:ext cx="7848600" cy="4191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18280"/>
          <a:stretch>
            <a:fillRect/>
          </a:stretch>
        </p:blipFill>
        <p:spPr>
          <a:xfrm>
            <a:off x="1371600" y="762000"/>
            <a:ext cx="9448800" cy="4343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11898"/>
          <a:stretch>
            <a:fillRect/>
          </a:stretch>
        </p:blipFill>
        <p:spPr>
          <a:xfrm>
            <a:off x="1752600" y="914400"/>
            <a:ext cx="8610600" cy="426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7692"/>
          <a:stretch>
            <a:fillRect/>
          </a:stretch>
        </p:blipFill>
        <p:spPr>
          <a:xfrm>
            <a:off x="2057400" y="914400"/>
            <a:ext cx="7924800" cy="4114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5085"/>
          <a:stretch>
            <a:fillRect/>
          </a:stretch>
        </p:blipFill>
        <p:spPr>
          <a:xfrm>
            <a:off x="1600200" y="762000"/>
            <a:ext cx="8991600" cy="4800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b="14846"/>
          <a:stretch>
            <a:fillRect/>
          </a:stretch>
        </p:blipFill>
        <p:spPr>
          <a:xfrm>
            <a:off x="1447800" y="838200"/>
            <a:ext cx="9067800" cy="4343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2406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676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164</Words>
  <Application>Microsoft Office PowerPoint</Application>
  <PresentationFormat>Custom</PresentationFormat>
  <Paragraphs>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Manufacturing Processes-I (BMEC-2305)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god</cp:lastModifiedBy>
  <cp:revision>92</cp:revision>
  <dcterms:created xsi:type="dcterms:W3CDTF">2020-11-12T04:35:12Z</dcterms:created>
  <dcterms:modified xsi:type="dcterms:W3CDTF">2023-07-25T07:50:54Z</dcterms:modified>
</cp:coreProperties>
</file>