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7" r:id="rId10"/>
    <p:sldId id="298" r:id="rId11"/>
    <p:sldId id="302" r:id="rId12"/>
    <p:sldId id="303" r:id="rId13"/>
    <p:sldId id="304" r:id="rId14"/>
    <p:sldId id="305" r:id="rId15"/>
    <p:sldId id="307" r:id="rId16"/>
    <p:sldId id="308" r:id="rId17"/>
    <p:sldId id="309" r:id="rId18"/>
    <p:sldId id="311" r:id="rId19"/>
    <p:sldId id="312" r:id="rId20"/>
    <p:sldId id="314" r:id="rId21"/>
    <p:sldId id="315" r:id="rId22"/>
    <p:sldId id="317" r:id="rId23"/>
    <p:sldId id="318" r:id="rId24"/>
    <p:sldId id="327" r:id="rId25"/>
    <p:sldId id="328" r:id="rId26"/>
    <p:sldId id="377" r:id="rId27"/>
    <p:sldId id="378" r:id="rId28"/>
    <p:sldId id="381" r:id="rId29"/>
    <p:sldId id="382" r:id="rId30"/>
    <p:sldId id="384" r:id="rId31"/>
    <p:sldId id="413" r:id="rId32"/>
    <p:sldId id="442" r:id="rId33"/>
    <p:sldId id="445" r:id="rId34"/>
    <p:sldId id="447" r:id="rId35"/>
    <p:sldId id="448" r:id="rId36"/>
    <p:sldId id="459" r:id="rId37"/>
    <p:sldId id="467" r:id="rId38"/>
    <p:sldId id="471" r:id="rId39"/>
    <p:sldId id="472" r:id="rId40"/>
    <p:sldId id="473" r:id="rId41"/>
    <p:sldId id="474" r:id="rId42"/>
    <p:sldId id="475" r:id="rId43"/>
    <p:sldId id="476" r:id="rId44"/>
    <p:sldId id="477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541"/>
    <p:restoredTop sz="94729"/>
  </p:normalViewPr>
  <p:slideViewPr>
    <p:cSldViewPr>
      <p:cViewPr>
        <p:scale>
          <a:sx n="73" d="100"/>
          <a:sy n="73" d="100"/>
        </p:scale>
        <p:origin x="-702" y="-3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E0460-E654-42CE-A030-2BB41F913000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3022-06E1-473B-909F-B1570F971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356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B4388-F365-43A6-8496-C4CC9C5DDCA0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1219200"/>
            <a:ext cx="10513168" cy="2286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Manufacturing Processes-I (BMEC-2305)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="" xmlns:a16="http://schemas.microsoft.com/office/drawing/2014/main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>
                <a:solidFill>
                  <a:schemeClr val="bg1"/>
                </a:solidFill>
              </a:rPr>
              <a:t> 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152400" y="6330244"/>
            <a:ext cx="6096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781799" y="6365229"/>
            <a:ext cx="3690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7289800" y="4038600"/>
            <a:ext cx="462615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/>
              <a:t>Prepared by</a:t>
            </a:r>
            <a:r>
              <a:rPr lang="en-IN" sz="4000" dirty="0" smtClean="0"/>
              <a:t>: </a:t>
            </a:r>
            <a:r>
              <a:rPr lang="en-IN" sz="4000" dirty="0" err="1" smtClean="0"/>
              <a:t>Er</a:t>
            </a:r>
            <a:r>
              <a:rPr lang="en-IN" sz="4000" dirty="0" smtClean="0"/>
              <a:t>. </a:t>
            </a:r>
            <a:r>
              <a:rPr lang="en-IN" sz="4000" dirty="0" err="1" smtClean="0"/>
              <a:t>Amrinder</a:t>
            </a:r>
            <a:r>
              <a:rPr lang="en-IN" sz="4000" dirty="0" smtClean="0"/>
              <a:t> Singh </a:t>
            </a:r>
            <a:r>
              <a:rPr lang="en-IN" sz="4000" dirty="0" err="1" smtClean="0"/>
              <a:t>Pannu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990600" y="2590800"/>
            <a:ext cx="462615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96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en-IN" sz="9600" dirty="0" smtClean="0">
                <a:solidFill>
                  <a:srgbClr val="7030A0"/>
                </a:solidFill>
                <a:latin typeface="+mn-lt"/>
              </a:rPr>
            </a:br>
            <a:r>
              <a:rPr lang="en-US" sz="9600" dirty="0">
                <a:latin typeface="+mn-lt"/>
              </a:rPr>
              <a:t>Course Name</a:t>
            </a:r>
            <a:r>
              <a:rPr lang="en-US" sz="9600" dirty="0" smtClean="0">
                <a:latin typeface="+mn-lt"/>
              </a:rPr>
              <a:t>: </a:t>
            </a:r>
            <a:r>
              <a:rPr lang="en-US" sz="9600" dirty="0" err="1" smtClean="0">
                <a:latin typeface="+mn-lt"/>
              </a:rPr>
              <a:t>B.Tech</a:t>
            </a:r>
            <a:r>
              <a:rPr lang="en-US" sz="9600" dirty="0" smtClean="0">
                <a:latin typeface="+mn-lt"/>
              </a:rPr>
              <a:t> ME </a:t>
            </a:r>
            <a:r>
              <a:rPr lang="en-US" sz="9600" dirty="0">
                <a:latin typeface="+mn-lt"/>
              </a:rPr>
              <a:t/>
            </a:r>
            <a:br>
              <a:rPr lang="en-US" sz="9600" dirty="0">
                <a:latin typeface="+mn-lt"/>
              </a:rPr>
            </a:br>
            <a:r>
              <a:rPr lang="en-US" sz="9600" dirty="0">
                <a:latin typeface="+mn-lt"/>
              </a:rPr>
              <a:t>Semester</a:t>
            </a:r>
            <a:r>
              <a:rPr lang="en-US" sz="9600" dirty="0" smtClean="0">
                <a:latin typeface="+mn-lt"/>
              </a:rPr>
              <a:t>: 3</a:t>
            </a:r>
            <a:r>
              <a:rPr lang="en-US" sz="9600" baseline="30000" dirty="0" smtClean="0">
                <a:latin typeface="+mn-lt"/>
              </a:rPr>
              <a:t>rd</a:t>
            </a:r>
            <a:r>
              <a:rPr lang="en-US" sz="9600" dirty="0" smtClean="0">
                <a:latin typeface="+mn-lt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914400"/>
            <a:ext cx="7467600" cy="42005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152400" y="6330244"/>
            <a:ext cx="6096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781799" y="6365229"/>
            <a:ext cx="3690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990600"/>
            <a:ext cx="7772400" cy="43719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152400" y="6330244"/>
            <a:ext cx="6096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781799" y="6365229"/>
            <a:ext cx="3690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999" y="1143000"/>
            <a:ext cx="7450667" cy="4191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152400" y="6330244"/>
            <a:ext cx="6096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781799" y="6365229"/>
            <a:ext cx="3690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990600"/>
            <a:ext cx="7696200" cy="43291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152400" y="6330244"/>
            <a:ext cx="6096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781799" y="6365229"/>
            <a:ext cx="3690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rcRect t="22222"/>
          <a:stretch>
            <a:fillRect/>
          </a:stretch>
        </p:blipFill>
        <p:spPr>
          <a:xfrm>
            <a:off x="1828800" y="1447800"/>
            <a:ext cx="8534400" cy="3733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152400" y="6330244"/>
            <a:ext cx="6096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781799" y="6365229"/>
            <a:ext cx="3690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762000"/>
            <a:ext cx="7924800" cy="44577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152400" y="6330244"/>
            <a:ext cx="6096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781799" y="6365229"/>
            <a:ext cx="3690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rcRect t="2222"/>
          <a:stretch>
            <a:fillRect/>
          </a:stretch>
        </p:blipFill>
        <p:spPr>
          <a:xfrm>
            <a:off x="1981200" y="914400"/>
            <a:ext cx="8451273" cy="4648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152400" y="6330244"/>
            <a:ext cx="6096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781799" y="6365229"/>
            <a:ext cx="3690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rcRect t="21111"/>
          <a:stretch>
            <a:fillRect/>
          </a:stretch>
        </p:blipFill>
        <p:spPr>
          <a:xfrm>
            <a:off x="1219200" y="1066800"/>
            <a:ext cx="9601200" cy="42605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152400" y="6330244"/>
            <a:ext cx="6096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781799" y="6365229"/>
            <a:ext cx="3690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rcRect t="15556"/>
          <a:stretch>
            <a:fillRect/>
          </a:stretch>
        </p:blipFill>
        <p:spPr>
          <a:xfrm>
            <a:off x="1219200" y="1066800"/>
            <a:ext cx="9601200" cy="45605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152400" y="6330244"/>
            <a:ext cx="6096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781799" y="6365229"/>
            <a:ext cx="3690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rcRect t="14444"/>
          <a:stretch>
            <a:fillRect/>
          </a:stretch>
        </p:blipFill>
        <p:spPr>
          <a:xfrm>
            <a:off x="1676400" y="1295400"/>
            <a:ext cx="9067800" cy="43638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152400" y="6330244"/>
            <a:ext cx="6096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781799" y="6365229"/>
            <a:ext cx="3690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57200"/>
            <a:ext cx="9829800" cy="55292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152400" y="6330244"/>
            <a:ext cx="6096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9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rcRect t="15556"/>
          <a:stretch>
            <a:fillRect/>
          </a:stretch>
        </p:blipFill>
        <p:spPr>
          <a:xfrm>
            <a:off x="1828800" y="1371600"/>
            <a:ext cx="8839200" cy="41986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152400" y="6330244"/>
            <a:ext cx="6096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781799" y="6365229"/>
            <a:ext cx="3690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rcRect t="15556"/>
          <a:stretch>
            <a:fillRect/>
          </a:stretch>
        </p:blipFill>
        <p:spPr>
          <a:xfrm>
            <a:off x="1219200" y="1066800"/>
            <a:ext cx="9829800" cy="46691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152400" y="6330244"/>
            <a:ext cx="6096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781799" y="6365229"/>
            <a:ext cx="3690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rcRect t="14444"/>
          <a:stretch>
            <a:fillRect/>
          </a:stretch>
        </p:blipFill>
        <p:spPr>
          <a:xfrm>
            <a:off x="1600200" y="1219200"/>
            <a:ext cx="8839200" cy="42538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152400" y="6330244"/>
            <a:ext cx="6096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781799" y="6365229"/>
            <a:ext cx="3690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rcRect b="28889"/>
          <a:stretch>
            <a:fillRect/>
          </a:stretch>
        </p:blipFill>
        <p:spPr>
          <a:xfrm>
            <a:off x="1524000" y="1143000"/>
            <a:ext cx="9601200" cy="38404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152400" y="6330244"/>
            <a:ext cx="6096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781799" y="6365229"/>
            <a:ext cx="3690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838200"/>
            <a:ext cx="8305800" cy="46720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152400" y="6330244"/>
            <a:ext cx="6096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781799" y="6365229"/>
            <a:ext cx="3690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rcRect t="22222"/>
          <a:stretch>
            <a:fillRect/>
          </a:stretch>
        </p:blipFill>
        <p:spPr>
          <a:xfrm>
            <a:off x="1295400" y="909637"/>
            <a:ext cx="9372600" cy="41005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152400" y="6330244"/>
            <a:ext cx="6096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781799" y="6365229"/>
            <a:ext cx="3690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8" name="Picture 7" descr="image.jpg"/>
          <p:cNvPicPr>
            <a:picLocks noChangeAspect="1"/>
          </p:cNvPicPr>
          <p:nvPr/>
        </p:nvPicPr>
        <p:blipFill>
          <a:blip r:embed="rId3"/>
          <a:srcRect t="21111" b="22000"/>
          <a:stretch>
            <a:fillRect/>
          </a:stretch>
        </p:blipFill>
        <p:spPr>
          <a:xfrm>
            <a:off x="1447800" y="3657600"/>
            <a:ext cx="6667500" cy="2133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0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rcRect t="18889"/>
          <a:stretch>
            <a:fillRect/>
          </a:stretch>
        </p:blipFill>
        <p:spPr>
          <a:xfrm>
            <a:off x="1371600" y="304800"/>
            <a:ext cx="8686800" cy="43110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152400" y="6330244"/>
            <a:ext cx="6096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781799" y="6365229"/>
            <a:ext cx="3690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8" name="Picture 7" descr="image.jpg"/>
          <p:cNvPicPr>
            <a:picLocks noChangeAspect="1"/>
          </p:cNvPicPr>
          <p:nvPr/>
        </p:nvPicPr>
        <p:blipFill>
          <a:blip r:embed="rId3"/>
          <a:srcRect t="22762" b="31111"/>
          <a:stretch>
            <a:fillRect/>
          </a:stretch>
        </p:blipFill>
        <p:spPr>
          <a:xfrm>
            <a:off x="1371600" y="4038600"/>
            <a:ext cx="8610600" cy="21155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0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rcRect t="22222"/>
          <a:stretch>
            <a:fillRect/>
          </a:stretch>
        </p:blipFill>
        <p:spPr>
          <a:xfrm>
            <a:off x="1295400" y="1219200"/>
            <a:ext cx="9448800" cy="41338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152400" y="6330244"/>
            <a:ext cx="6096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781799" y="6365229"/>
            <a:ext cx="3690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rcRect t="13333"/>
          <a:stretch>
            <a:fillRect/>
          </a:stretch>
        </p:blipFill>
        <p:spPr>
          <a:xfrm>
            <a:off x="1295400" y="762000"/>
            <a:ext cx="9534769" cy="4648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152400" y="6330244"/>
            <a:ext cx="6096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781799" y="6365229"/>
            <a:ext cx="3690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rcRect l="12500" t="11111" r="11875"/>
          <a:stretch>
            <a:fillRect/>
          </a:stretch>
        </p:blipFill>
        <p:spPr>
          <a:xfrm>
            <a:off x="2286000" y="914400"/>
            <a:ext cx="8229600" cy="54410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152400" y="6330244"/>
            <a:ext cx="6096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781799" y="6365229"/>
            <a:ext cx="3690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04800"/>
            <a:ext cx="9889067" cy="5562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152400" y="6330244"/>
            <a:ext cx="6096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781799" y="6365229"/>
            <a:ext cx="3690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rcRect l="2500"/>
          <a:stretch>
            <a:fillRect/>
          </a:stretch>
        </p:blipFill>
        <p:spPr>
          <a:xfrm>
            <a:off x="1447800" y="533400"/>
            <a:ext cx="9220200" cy="53193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152400" y="6330244"/>
            <a:ext cx="6096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781799" y="6365229"/>
            <a:ext cx="3690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rcRect l="8125" r="9375"/>
          <a:stretch>
            <a:fillRect/>
          </a:stretch>
        </p:blipFill>
        <p:spPr>
          <a:xfrm>
            <a:off x="1828800" y="381000"/>
            <a:ext cx="8610600" cy="58708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152400" y="6330244"/>
            <a:ext cx="6096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781799" y="6365229"/>
            <a:ext cx="3690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914400"/>
            <a:ext cx="7721600" cy="4343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152400" y="6330244"/>
            <a:ext cx="6096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781799" y="6365229"/>
            <a:ext cx="3690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914400"/>
            <a:ext cx="8940800" cy="5029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152400" y="6330244"/>
            <a:ext cx="6096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781799" y="6365229"/>
            <a:ext cx="3690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33400"/>
            <a:ext cx="8940800" cy="5029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152400" y="6330244"/>
            <a:ext cx="6096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781799" y="6365229"/>
            <a:ext cx="3690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rcRect t="15556"/>
          <a:stretch>
            <a:fillRect/>
          </a:stretch>
        </p:blipFill>
        <p:spPr>
          <a:xfrm>
            <a:off x="2133600" y="1066800"/>
            <a:ext cx="8502316" cy="4038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152400" y="6330244"/>
            <a:ext cx="6096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781799" y="6365229"/>
            <a:ext cx="3690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rcRect t="21111"/>
          <a:stretch>
            <a:fillRect/>
          </a:stretch>
        </p:blipFill>
        <p:spPr>
          <a:xfrm>
            <a:off x="1524000" y="1066800"/>
            <a:ext cx="9677400" cy="42943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152400" y="6330244"/>
            <a:ext cx="6096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781799" y="6365229"/>
            <a:ext cx="3690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57200"/>
            <a:ext cx="10134600" cy="57007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152400" y="6330244"/>
            <a:ext cx="6096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781799" y="6365229"/>
            <a:ext cx="3690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914400"/>
            <a:ext cx="8382000" cy="47148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152400" y="6330244"/>
            <a:ext cx="6096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781799" y="6365229"/>
            <a:ext cx="3690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33400"/>
            <a:ext cx="9829800" cy="55292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152400" y="6330244"/>
            <a:ext cx="6096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781799" y="6365229"/>
            <a:ext cx="3690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rcRect t="16667" b="26389"/>
          <a:stretch>
            <a:fillRect/>
          </a:stretch>
        </p:blipFill>
        <p:spPr>
          <a:xfrm>
            <a:off x="1219200" y="1295400"/>
            <a:ext cx="9753600" cy="3124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152400" y="6330244"/>
            <a:ext cx="6096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781799" y="6365229"/>
            <a:ext cx="3690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rcRect t="14444"/>
          <a:stretch>
            <a:fillRect/>
          </a:stretch>
        </p:blipFill>
        <p:spPr>
          <a:xfrm>
            <a:off x="1447800" y="1066800"/>
            <a:ext cx="9448800" cy="45472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152400" y="6330244"/>
            <a:ext cx="6096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781799" y="6365229"/>
            <a:ext cx="3690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rcRect l="4375" b="48889"/>
          <a:stretch>
            <a:fillRect/>
          </a:stretch>
        </p:blipFill>
        <p:spPr>
          <a:xfrm>
            <a:off x="1524000" y="1371600"/>
            <a:ext cx="10058400" cy="30240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152400" y="6330244"/>
            <a:ext cx="6096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781799" y="6365229"/>
            <a:ext cx="3690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533400"/>
            <a:ext cx="9982200" cy="56149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152400" y="6330244"/>
            <a:ext cx="6096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781799" y="6365229"/>
            <a:ext cx="3690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990600"/>
            <a:ext cx="9211733" cy="5181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152400" y="6330244"/>
            <a:ext cx="6096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781799" y="6365229"/>
            <a:ext cx="3690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81000"/>
            <a:ext cx="9677400" cy="54435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152400" y="6330244"/>
            <a:ext cx="6096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781799" y="6365229"/>
            <a:ext cx="3690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rcRect t="19219"/>
          <a:stretch>
            <a:fillRect/>
          </a:stretch>
        </p:blipFill>
        <p:spPr>
          <a:xfrm>
            <a:off x="1905000" y="1600200"/>
            <a:ext cx="8458200" cy="38433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152400" y="6330244"/>
            <a:ext cx="6096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781799" y="6365229"/>
            <a:ext cx="3690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rcRect l="9375" t="23333" r="11250" b="11111"/>
          <a:stretch>
            <a:fillRect/>
          </a:stretch>
        </p:blipFill>
        <p:spPr>
          <a:xfrm>
            <a:off x="1524000" y="1219200"/>
            <a:ext cx="8839200" cy="4106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152400" y="6330244"/>
            <a:ext cx="6096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781799" y="6365229"/>
            <a:ext cx="3690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914400"/>
            <a:ext cx="8915400" cy="50149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152400" y="6330244"/>
            <a:ext cx="6096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781799" y="6365229"/>
            <a:ext cx="3690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rcRect t="16931"/>
          <a:stretch>
            <a:fillRect/>
          </a:stretch>
        </p:blipFill>
        <p:spPr>
          <a:xfrm>
            <a:off x="2590800" y="0"/>
            <a:ext cx="8001000" cy="37385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152400" y="6330244"/>
            <a:ext cx="6096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781799" y="6365229"/>
            <a:ext cx="3690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8" name="Picture 7" descr="image.jpg"/>
          <p:cNvPicPr>
            <a:picLocks noChangeAspect="1"/>
          </p:cNvPicPr>
          <p:nvPr/>
        </p:nvPicPr>
        <p:blipFill>
          <a:blip r:embed="rId3"/>
          <a:srcRect t="19753"/>
          <a:stretch>
            <a:fillRect/>
          </a:stretch>
        </p:blipFill>
        <p:spPr>
          <a:xfrm>
            <a:off x="2667000" y="2819400"/>
            <a:ext cx="7315200" cy="3302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0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914400"/>
            <a:ext cx="8382000" cy="47148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152400" y="6330244"/>
            <a:ext cx="6096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781799" y="6365229"/>
            <a:ext cx="3690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</TotalTime>
  <Words>407</Words>
  <Application>Microsoft Office PowerPoint</Application>
  <PresentationFormat>Custom</PresentationFormat>
  <Paragraphs>137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Manufacturing Processes-I (BMEC-2305)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FINANCIAL MANAGEMENT</dc:title>
  <dc:creator>DELL</dc:creator>
  <cp:lastModifiedBy>god</cp:lastModifiedBy>
  <cp:revision>98</cp:revision>
  <dcterms:created xsi:type="dcterms:W3CDTF">2020-11-12T04:35:12Z</dcterms:created>
  <dcterms:modified xsi:type="dcterms:W3CDTF">2023-07-25T07:52:01Z</dcterms:modified>
</cp:coreProperties>
</file>