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82" r:id="rId3"/>
    <p:sldId id="283" r:id="rId4"/>
    <p:sldId id="28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41"/>
    <p:restoredTop sz="94729"/>
  </p:normalViewPr>
  <p:slideViewPr>
    <p:cSldViewPr>
      <p:cViewPr>
        <p:scale>
          <a:sx n="46" d="100"/>
          <a:sy n="46" d="100"/>
        </p:scale>
        <p:origin x="-1740" y="-9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1219200"/>
            <a:ext cx="10513168" cy="2286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Manufacturing Processes-I (BMEC-2305)</a:t>
            </a: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0386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Er</a:t>
            </a:r>
            <a:r>
              <a:rPr lang="en-IN" sz="4000" dirty="0" smtClean="0"/>
              <a:t>. </a:t>
            </a:r>
            <a:r>
              <a:rPr lang="en-IN" sz="4000" dirty="0" err="1" smtClean="0"/>
              <a:t>Amrinder</a:t>
            </a:r>
            <a:r>
              <a:rPr lang="en-IN" sz="4000" dirty="0" smtClean="0"/>
              <a:t> Singh </a:t>
            </a:r>
            <a:r>
              <a:rPr lang="en-IN" sz="4000" dirty="0" err="1" smtClean="0"/>
              <a:t>Pannu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90600" y="2590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ME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3</a:t>
            </a:r>
            <a:r>
              <a:rPr lang="en-US" sz="9600" baseline="30000" dirty="0" smtClean="0">
                <a:latin typeface="+mn-lt"/>
              </a:rPr>
              <a:t>rd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err="1" smtClean="0">
                <a:solidFill>
                  <a:schemeClr val="tx1"/>
                </a:solidFill>
              </a:rPr>
              <a:t>MechanicalEngineering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81000" y="1524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Classification of Manufacturing Processes</a:t>
            </a:r>
            <a:endParaRPr kumimoji="0" lang="en-IN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C:\Users\god\Desktop\manufacturing..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1447800"/>
            <a:ext cx="6923511" cy="30480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 descr="Factors affecting selection of manufacturing proc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1" name="Picture 3" descr="C:\Users\god\Desktop\manufacturing-process-selec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1371600"/>
            <a:ext cx="5286375" cy="4143375"/>
          </a:xfrm>
          <a:prstGeom prst="rect">
            <a:avLst/>
          </a:prstGeom>
          <a:noFill/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err="1" smtClean="0">
                <a:solidFill>
                  <a:schemeClr val="tx1"/>
                </a:solidFill>
              </a:rPr>
              <a:t>MechanicalEngineering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9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381000" y="1524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Selection </a:t>
            </a:r>
            <a:r>
              <a:rPr lang="en-IN" sz="3600" b="1" dirty="0" smtClean="0">
                <a:latin typeface="+mj-lt"/>
                <a:ea typeface="+mj-ea"/>
                <a:cs typeface="+mj-cs"/>
              </a:rPr>
              <a:t>Criteria for </a:t>
            </a:r>
            <a: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Manufacturing Processes</a:t>
            </a:r>
            <a:endParaRPr kumimoji="0" lang="en-IN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 descr="Factors affecting selection of manufacturing proc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err="1" smtClean="0">
                <a:solidFill>
                  <a:schemeClr val="tx1"/>
                </a:solidFill>
              </a:rPr>
              <a:t>MechanicalEngineering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9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381000" y="1524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General Trends in Manufacturing</a:t>
            </a:r>
            <a:endParaRPr kumimoji="0" lang="en-IN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7410" name="Picture 2" descr="C:\Users\god\Desktop\slide_14.jpg"/>
          <p:cNvPicPr>
            <a:picLocks noChangeAspect="1" noChangeArrowheads="1"/>
          </p:cNvPicPr>
          <p:nvPr/>
        </p:nvPicPr>
        <p:blipFill>
          <a:blip r:embed="rId3"/>
          <a:srcRect t="14509" b="23836"/>
          <a:stretch>
            <a:fillRect/>
          </a:stretch>
        </p:blipFill>
        <p:spPr bwMode="auto">
          <a:xfrm>
            <a:off x="1143000" y="1066800"/>
            <a:ext cx="9801226" cy="4533314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</TotalTime>
  <Words>53</Words>
  <Application>Microsoft Office PowerPoint</Application>
  <PresentationFormat>Custom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Manufacturing Processes-I (BMEC-2305)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god</cp:lastModifiedBy>
  <cp:revision>84</cp:revision>
  <dcterms:created xsi:type="dcterms:W3CDTF">2020-11-12T04:35:12Z</dcterms:created>
  <dcterms:modified xsi:type="dcterms:W3CDTF">2023-07-25T07:08:30Z</dcterms:modified>
</cp:coreProperties>
</file>