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415" r:id="rId2"/>
    <p:sldId id="422" r:id="rId3"/>
    <p:sldId id="423" r:id="rId4"/>
    <p:sldId id="403" r:id="rId5"/>
    <p:sldId id="430" r:id="rId6"/>
    <p:sldId id="395" r:id="rId7"/>
  </p:sldIdLst>
  <p:sldSz cx="14401800" cy="82851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4536" userDrawn="1">
          <p15:clr>
            <a:srgbClr val="A4A3A4"/>
          </p15:clr>
        </p15:guide>
        <p15:guide id="3" orient="horz" pos="26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000"/>
    <a:srgbClr val="11A38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A04D24-F85B-4B94-BCEB-C7B9C46C7F08}" v="21" dt="2023-07-16T07:17:18.5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743" autoAdjust="0"/>
    <p:restoredTop sz="94162" autoAdjust="0"/>
  </p:normalViewPr>
  <p:slideViewPr>
    <p:cSldViewPr snapToGrid="0" snapToObjects="1">
      <p:cViewPr varScale="1">
        <p:scale>
          <a:sx n="60" d="100"/>
          <a:sy n="60" d="100"/>
        </p:scale>
        <p:origin x="-402" y="-96"/>
      </p:cViewPr>
      <p:guideLst>
        <p:guide orient="horz" pos="2610"/>
        <p:guide pos="4536"/>
      </p:guideLst>
    </p:cSldViewPr>
  </p:slideViewPr>
  <p:outlineViewPr>
    <p:cViewPr>
      <p:scale>
        <a:sx n="33" d="100"/>
        <a:sy n="33" d="100"/>
      </p:scale>
      <p:origin x="0" y="-21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28" Type="http://schemas.microsoft.com/office/2016/11/relationships/changesInfo" Target="changesInfos/changesInfo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tosh Kumar" userId="5aef7c175d6b98d6" providerId="LiveId" clId="{8CA04D24-F85B-4B94-BCEB-C7B9C46C7F08}"/>
    <pc:docChg chg="delSld modSld">
      <pc:chgData name="Santosh Kumar" userId="5aef7c175d6b98d6" providerId="LiveId" clId="{8CA04D24-F85B-4B94-BCEB-C7B9C46C7F08}" dt="2023-07-16T07:17:18.586" v="27"/>
      <pc:docMkLst>
        <pc:docMk/>
      </pc:docMkLst>
      <pc:sldChg chg="del">
        <pc:chgData name="Santosh Kumar" userId="5aef7c175d6b98d6" providerId="LiveId" clId="{8CA04D24-F85B-4B94-BCEB-C7B9C46C7F08}" dt="2023-07-16T07:16:04.964" v="0" actId="2696"/>
        <pc:sldMkLst>
          <pc:docMk/>
          <pc:sldMk cId="0" sldId="258"/>
        </pc:sldMkLst>
      </pc:sldChg>
      <pc:sldChg chg="addSp modSp">
        <pc:chgData name="Santosh Kumar" userId="5aef7c175d6b98d6" providerId="LiveId" clId="{8CA04D24-F85B-4B94-BCEB-C7B9C46C7F08}" dt="2023-07-16T07:17:16.003" v="26"/>
        <pc:sldMkLst>
          <pc:docMk/>
          <pc:sldMk cId="2437055189" sldId="363"/>
        </pc:sldMkLst>
        <pc:spChg chg="add mod">
          <ac:chgData name="Santosh Kumar" userId="5aef7c175d6b98d6" providerId="LiveId" clId="{8CA04D24-F85B-4B94-BCEB-C7B9C46C7F08}" dt="2023-07-16T07:17:16.003" v="26"/>
          <ac:spMkLst>
            <pc:docMk/>
            <pc:sldMk cId="2437055189" sldId="363"/>
            <ac:spMk id="3" creationId="{7EA6AB64-6D3F-6CD8-A9A0-C611D245E7EE}"/>
          </ac:spMkLst>
        </pc:spChg>
      </pc:sldChg>
      <pc:sldChg chg="addSp modSp">
        <pc:chgData name="Santosh Kumar" userId="5aef7c175d6b98d6" providerId="LiveId" clId="{8CA04D24-F85B-4B94-BCEB-C7B9C46C7F08}" dt="2023-07-16T07:16:50.408" v="9"/>
        <pc:sldMkLst>
          <pc:docMk/>
          <pc:sldMk cId="3359837288" sldId="370"/>
        </pc:sldMkLst>
        <pc:spChg chg="add mod">
          <ac:chgData name="Santosh Kumar" userId="5aef7c175d6b98d6" providerId="LiveId" clId="{8CA04D24-F85B-4B94-BCEB-C7B9C46C7F08}" dt="2023-07-16T07:16:50.408" v="9"/>
          <ac:spMkLst>
            <pc:docMk/>
            <pc:sldMk cId="3359837288" sldId="370"/>
            <ac:spMk id="4" creationId="{F17C2D7F-B7C3-FCFC-93EB-4A89EFCBCAB6}"/>
          </ac:spMkLst>
        </pc:spChg>
      </pc:sldChg>
      <pc:sldChg chg="addSp modSp">
        <pc:chgData name="Santosh Kumar" userId="5aef7c175d6b98d6" providerId="LiveId" clId="{8CA04D24-F85B-4B94-BCEB-C7B9C46C7F08}" dt="2023-07-16T07:17:18.586" v="27"/>
        <pc:sldMkLst>
          <pc:docMk/>
          <pc:sldMk cId="3029347185" sldId="395"/>
        </pc:sldMkLst>
        <pc:spChg chg="add mod">
          <ac:chgData name="Santosh Kumar" userId="5aef7c175d6b98d6" providerId="LiveId" clId="{8CA04D24-F85B-4B94-BCEB-C7B9C46C7F08}" dt="2023-07-16T07:17:18.586" v="27"/>
          <ac:spMkLst>
            <pc:docMk/>
            <pc:sldMk cId="3029347185" sldId="395"/>
            <ac:spMk id="5" creationId="{96D135F5-7003-51B0-25B8-CF3DDC7E4C25}"/>
          </ac:spMkLst>
        </pc:spChg>
      </pc:sldChg>
      <pc:sldChg chg="addSp modSp">
        <pc:chgData name="Santosh Kumar" userId="5aef7c175d6b98d6" providerId="LiveId" clId="{8CA04D24-F85B-4B94-BCEB-C7B9C46C7F08}" dt="2023-07-16T07:17:02.313" v="17"/>
        <pc:sldMkLst>
          <pc:docMk/>
          <pc:sldMk cId="160393598" sldId="402"/>
        </pc:sldMkLst>
        <pc:spChg chg="add mod">
          <ac:chgData name="Santosh Kumar" userId="5aef7c175d6b98d6" providerId="LiveId" clId="{8CA04D24-F85B-4B94-BCEB-C7B9C46C7F08}" dt="2023-07-16T07:17:02.313" v="17"/>
          <ac:spMkLst>
            <pc:docMk/>
            <pc:sldMk cId="160393598" sldId="402"/>
            <ac:spMk id="4" creationId="{95B63DC7-8C3F-B48E-9469-441F957E8D96}"/>
          </ac:spMkLst>
        </pc:spChg>
      </pc:sldChg>
      <pc:sldChg chg="addSp modSp">
        <pc:chgData name="Santosh Kumar" userId="5aef7c175d6b98d6" providerId="LiveId" clId="{8CA04D24-F85B-4B94-BCEB-C7B9C46C7F08}" dt="2023-07-16T07:17:08.312" v="22"/>
        <pc:sldMkLst>
          <pc:docMk/>
          <pc:sldMk cId="3818979591" sldId="403"/>
        </pc:sldMkLst>
        <pc:spChg chg="add mod">
          <ac:chgData name="Santosh Kumar" userId="5aef7c175d6b98d6" providerId="LiveId" clId="{8CA04D24-F85B-4B94-BCEB-C7B9C46C7F08}" dt="2023-07-16T07:17:08.312" v="22"/>
          <ac:spMkLst>
            <pc:docMk/>
            <pc:sldMk cId="3818979591" sldId="403"/>
            <ac:spMk id="4" creationId="{EAF407BE-09AF-6F20-B787-4BD3B736C9F1}"/>
          </ac:spMkLst>
        </pc:spChg>
      </pc:sldChg>
      <pc:sldChg chg="addSp modSp">
        <pc:chgData name="Santosh Kumar" userId="5aef7c175d6b98d6" providerId="LiveId" clId="{8CA04D24-F85B-4B94-BCEB-C7B9C46C7F08}" dt="2023-07-16T07:17:04.395" v="18"/>
        <pc:sldMkLst>
          <pc:docMk/>
          <pc:sldMk cId="1326286901" sldId="404"/>
        </pc:sldMkLst>
        <pc:spChg chg="add mod">
          <ac:chgData name="Santosh Kumar" userId="5aef7c175d6b98d6" providerId="LiveId" clId="{8CA04D24-F85B-4B94-BCEB-C7B9C46C7F08}" dt="2023-07-16T07:17:04.395" v="18"/>
          <ac:spMkLst>
            <pc:docMk/>
            <pc:sldMk cId="1326286901" sldId="404"/>
            <ac:spMk id="3" creationId="{3C3F6E18-2282-CA1D-DC92-56C255626B14}"/>
          </ac:spMkLst>
        </pc:spChg>
      </pc:sldChg>
      <pc:sldChg chg="addSp modSp">
        <pc:chgData name="Santosh Kumar" userId="5aef7c175d6b98d6" providerId="LiveId" clId="{8CA04D24-F85B-4B94-BCEB-C7B9C46C7F08}" dt="2023-07-16T07:17:05.864" v="20"/>
        <pc:sldMkLst>
          <pc:docMk/>
          <pc:sldMk cId="2671003939" sldId="405"/>
        </pc:sldMkLst>
        <pc:spChg chg="add mod">
          <ac:chgData name="Santosh Kumar" userId="5aef7c175d6b98d6" providerId="LiveId" clId="{8CA04D24-F85B-4B94-BCEB-C7B9C46C7F08}" dt="2023-07-16T07:17:05.864" v="20"/>
          <ac:spMkLst>
            <pc:docMk/>
            <pc:sldMk cId="2671003939" sldId="405"/>
            <ac:spMk id="3" creationId="{95108BB9-8508-7685-DD6B-427834D5F4CE}"/>
          </ac:spMkLst>
        </pc:spChg>
      </pc:sldChg>
      <pc:sldChg chg="addSp modSp">
        <pc:chgData name="Santosh Kumar" userId="5aef7c175d6b98d6" providerId="LiveId" clId="{8CA04D24-F85B-4B94-BCEB-C7B9C46C7F08}" dt="2023-07-16T07:17:10.996" v="23"/>
        <pc:sldMkLst>
          <pc:docMk/>
          <pc:sldMk cId="259913002" sldId="406"/>
        </pc:sldMkLst>
        <pc:spChg chg="add mod">
          <ac:chgData name="Santosh Kumar" userId="5aef7c175d6b98d6" providerId="LiveId" clId="{8CA04D24-F85B-4B94-BCEB-C7B9C46C7F08}" dt="2023-07-16T07:17:10.996" v="23"/>
          <ac:spMkLst>
            <pc:docMk/>
            <pc:sldMk cId="259913002" sldId="406"/>
            <ac:spMk id="3" creationId="{C2B44CA6-E45C-F08B-876C-76F223F8D95A}"/>
          </ac:spMkLst>
        </pc:spChg>
      </pc:sldChg>
      <pc:sldChg chg="addSp modSp">
        <pc:chgData name="Santosh Kumar" userId="5aef7c175d6b98d6" providerId="LiveId" clId="{8CA04D24-F85B-4B94-BCEB-C7B9C46C7F08}" dt="2023-07-16T07:16:52.092" v="10"/>
        <pc:sldMkLst>
          <pc:docMk/>
          <pc:sldMk cId="3827692074" sldId="412"/>
        </pc:sldMkLst>
        <pc:spChg chg="add mod">
          <ac:chgData name="Santosh Kumar" userId="5aef7c175d6b98d6" providerId="LiveId" clId="{8CA04D24-F85B-4B94-BCEB-C7B9C46C7F08}" dt="2023-07-16T07:16:52.092" v="10"/>
          <ac:spMkLst>
            <pc:docMk/>
            <pc:sldMk cId="3827692074" sldId="412"/>
            <ac:spMk id="3" creationId="{B57B6999-1214-6FA2-EB41-D99045F23F7E}"/>
          </ac:spMkLst>
        </pc:spChg>
      </pc:sldChg>
      <pc:sldChg chg="addSp modSp">
        <pc:chgData name="Santosh Kumar" userId="5aef7c175d6b98d6" providerId="LiveId" clId="{8CA04D24-F85B-4B94-BCEB-C7B9C46C7F08}" dt="2023-07-16T07:16:54.871" v="11"/>
        <pc:sldMkLst>
          <pc:docMk/>
          <pc:sldMk cId="2282318940" sldId="413"/>
        </pc:sldMkLst>
        <pc:spChg chg="add mod">
          <ac:chgData name="Santosh Kumar" userId="5aef7c175d6b98d6" providerId="LiveId" clId="{8CA04D24-F85B-4B94-BCEB-C7B9C46C7F08}" dt="2023-07-16T07:16:54.871" v="11"/>
          <ac:spMkLst>
            <pc:docMk/>
            <pc:sldMk cId="2282318940" sldId="413"/>
            <ac:spMk id="3" creationId="{EEA0308D-6DAE-1939-D4A3-C2A8973F98D4}"/>
          </ac:spMkLst>
        </pc:spChg>
      </pc:sldChg>
      <pc:sldChg chg="addSp modSp">
        <pc:chgData name="Santosh Kumar" userId="5aef7c175d6b98d6" providerId="LiveId" clId="{8CA04D24-F85B-4B94-BCEB-C7B9C46C7F08}" dt="2023-07-16T07:16:56.009" v="12"/>
        <pc:sldMkLst>
          <pc:docMk/>
          <pc:sldMk cId="1089807920" sldId="415"/>
        </pc:sldMkLst>
        <pc:spChg chg="add mod">
          <ac:chgData name="Santosh Kumar" userId="5aef7c175d6b98d6" providerId="LiveId" clId="{8CA04D24-F85B-4B94-BCEB-C7B9C46C7F08}" dt="2023-07-16T07:16:56.009" v="12"/>
          <ac:spMkLst>
            <pc:docMk/>
            <pc:sldMk cId="1089807920" sldId="415"/>
            <ac:spMk id="4" creationId="{0866BED8-6B58-6113-8CFE-989FA41AE468}"/>
          </ac:spMkLst>
        </pc:spChg>
      </pc:sldChg>
      <pc:sldChg chg="addSp modSp">
        <pc:chgData name="Santosh Kumar" userId="5aef7c175d6b98d6" providerId="LiveId" clId="{8CA04D24-F85B-4B94-BCEB-C7B9C46C7F08}" dt="2023-07-16T07:16:49.090" v="8"/>
        <pc:sldMkLst>
          <pc:docMk/>
          <pc:sldMk cId="3812560485" sldId="416"/>
        </pc:sldMkLst>
        <pc:spChg chg="add mod">
          <ac:chgData name="Santosh Kumar" userId="5aef7c175d6b98d6" providerId="LiveId" clId="{8CA04D24-F85B-4B94-BCEB-C7B9C46C7F08}" dt="2023-07-16T07:16:49.090" v="8"/>
          <ac:spMkLst>
            <pc:docMk/>
            <pc:sldMk cId="3812560485" sldId="416"/>
            <ac:spMk id="4" creationId="{330022E3-FA8D-7C86-FD1A-F7748DE51C38}"/>
          </ac:spMkLst>
        </pc:spChg>
      </pc:sldChg>
      <pc:sldChg chg="addSp modSp mod">
        <pc:chgData name="Santosh Kumar" userId="5aef7c175d6b98d6" providerId="LiveId" clId="{8CA04D24-F85B-4B94-BCEB-C7B9C46C7F08}" dt="2023-07-16T07:16:43.903" v="7" actId="14100"/>
        <pc:sldMkLst>
          <pc:docMk/>
          <pc:sldMk cId="1179985563" sldId="418"/>
        </pc:sldMkLst>
        <pc:spChg chg="add mod">
          <ac:chgData name="Santosh Kumar" userId="5aef7c175d6b98d6" providerId="LiveId" clId="{8CA04D24-F85B-4B94-BCEB-C7B9C46C7F08}" dt="2023-07-16T07:16:43.903" v="7" actId="14100"/>
          <ac:spMkLst>
            <pc:docMk/>
            <pc:sldMk cId="1179985563" sldId="418"/>
            <ac:spMk id="5" creationId="{3156FB96-D96D-A951-7DCA-664B0974ACEB}"/>
          </ac:spMkLst>
        </pc:spChg>
      </pc:sldChg>
      <pc:sldChg chg="addSp modSp">
        <pc:chgData name="Santosh Kumar" userId="5aef7c175d6b98d6" providerId="LiveId" clId="{8CA04D24-F85B-4B94-BCEB-C7B9C46C7F08}" dt="2023-07-16T07:17:11.943" v="24"/>
        <pc:sldMkLst>
          <pc:docMk/>
          <pc:sldMk cId="3237009421" sldId="419"/>
        </pc:sldMkLst>
        <pc:spChg chg="add mod">
          <ac:chgData name="Santosh Kumar" userId="5aef7c175d6b98d6" providerId="LiveId" clId="{8CA04D24-F85B-4B94-BCEB-C7B9C46C7F08}" dt="2023-07-16T07:17:11.943" v="24"/>
          <ac:spMkLst>
            <pc:docMk/>
            <pc:sldMk cId="3237009421" sldId="419"/>
            <ac:spMk id="5" creationId="{4C0F9C29-0651-0E52-6C8D-C33911B00FB5}"/>
          </ac:spMkLst>
        </pc:spChg>
      </pc:sldChg>
      <pc:sldChg chg="addSp modSp">
        <pc:chgData name="Santosh Kumar" userId="5aef7c175d6b98d6" providerId="LiveId" clId="{8CA04D24-F85B-4B94-BCEB-C7B9C46C7F08}" dt="2023-07-16T07:16:57.130" v="13"/>
        <pc:sldMkLst>
          <pc:docMk/>
          <pc:sldMk cId="803500202" sldId="420"/>
        </pc:sldMkLst>
        <pc:spChg chg="add mod">
          <ac:chgData name="Santosh Kumar" userId="5aef7c175d6b98d6" providerId="LiveId" clId="{8CA04D24-F85B-4B94-BCEB-C7B9C46C7F08}" dt="2023-07-16T07:16:57.130" v="13"/>
          <ac:spMkLst>
            <pc:docMk/>
            <pc:sldMk cId="803500202" sldId="420"/>
            <ac:spMk id="4" creationId="{2B290CE1-FBEB-65DB-4FCC-FA7BB2423246}"/>
          </ac:spMkLst>
        </pc:spChg>
      </pc:sldChg>
      <pc:sldChg chg="addSp modSp">
        <pc:chgData name="Santosh Kumar" userId="5aef7c175d6b98d6" providerId="LiveId" clId="{8CA04D24-F85B-4B94-BCEB-C7B9C46C7F08}" dt="2023-07-16T07:17:00.160" v="15"/>
        <pc:sldMkLst>
          <pc:docMk/>
          <pc:sldMk cId="1538377914" sldId="421"/>
        </pc:sldMkLst>
        <pc:spChg chg="add mod">
          <ac:chgData name="Santosh Kumar" userId="5aef7c175d6b98d6" providerId="LiveId" clId="{8CA04D24-F85B-4B94-BCEB-C7B9C46C7F08}" dt="2023-07-16T07:17:00.160" v="15"/>
          <ac:spMkLst>
            <pc:docMk/>
            <pc:sldMk cId="1538377914" sldId="421"/>
            <ac:spMk id="4" creationId="{91FD0FF6-75B6-2F74-3029-9916EED6EBA6}"/>
          </ac:spMkLst>
        </pc:spChg>
      </pc:sldChg>
      <pc:sldChg chg="addSp modSp">
        <pc:chgData name="Santosh Kumar" userId="5aef7c175d6b98d6" providerId="LiveId" clId="{8CA04D24-F85B-4B94-BCEB-C7B9C46C7F08}" dt="2023-07-16T07:16:59.362" v="14"/>
        <pc:sldMkLst>
          <pc:docMk/>
          <pc:sldMk cId="2627595890" sldId="422"/>
        </pc:sldMkLst>
        <pc:spChg chg="add mod">
          <ac:chgData name="Santosh Kumar" userId="5aef7c175d6b98d6" providerId="LiveId" clId="{8CA04D24-F85B-4B94-BCEB-C7B9C46C7F08}" dt="2023-07-16T07:16:59.362" v="14"/>
          <ac:spMkLst>
            <pc:docMk/>
            <pc:sldMk cId="2627595890" sldId="422"/>
            <ac:spMk id="3" creationId="{78DD92E8-159D-0027-5ACA-BE446648F3C6}"/>
          </ac:spMkLst>
        </pc:spChg>
      </pc:sldChg>
      <pc:sldChg chg="addSp modSp">
        <pc:chgData name="Santosh Kumar" userId="5aef7c175d6b98d6" providerId="LiveId" clId="{8CA04D24-F85B-4B94-BCEB-C7B9C46C7F08}" dt="2023-07-16T07:17:01.280" v="16"/>
        <pc:sldMkLst>
          <pc:docMk/>
          <pc:sldMk cId="3233563180" sldId="423"/>
        </pc:sldMkLst>
        <pc:spChg chg="add mod">
          <ac:chgData name="Santosh Kumar" userId="5aef7c175d6b98d6" providerId="LiveId" clId="{8CA04D24-F85B-4B94-BCEB-C7B9C46C7F08}" dt="2023-07-16T07:17:01.280" v="16"/>
          <ac:spMkLst>
            <pc:docMk/>
            <pc:sldMk cId="3233563180" sldId="423"/>
            <ac:spMk id="3" creationId="{89D3FE06-9BA8-BF52-CC07-680DFECED57D}"/>
          </ac:spMkLst>
        </pc:spChg>
      </pc:sldChg>
      <pc:sldChg chg="addSp modSp">
        <pc:chgData name="Santosh Kumar" userId="5aef7c175d6b98d6" providerId="LiveId" clId="{8CA04D24-F85B-4B94-BCEB-C7B9C46C7F08}" dt="2023-07-16T07:17:05.129" v="19"/>
        <pc:sldMkLst>
          <pc:docMk/>
          <pc:sldMk cId="1387255156" sldId="424"/>
        </pc:sldMkLst>
        <pc:spChg chg="add mod">
          <ac:chgData name="Santosh Kumar" userId="5aef7c175d6b98d6" providerId="LiveId" clId="{8CA04D24-F85B-4B94-BCEB-C7B9C46C7F08}" dt="2023-07-16T07:17:05.129" v="19"/>
          <ac:spMkLst>
            <pc:docMk/>
            <pc:sldMk cId="1387255156" sldId="424"/>
            <ac:spMk id="3" creationId="{C4E2AA8E-C215-A25F-7D23-BBA034B9DE91}"/>
          </ac:spMkLst>
        </pc:spChg>
      </pc:sldChg>
      <pc:sldChg chg="addSp modSp">
        <pc:chgData name="Santosh Kumar" userId="5aef7c175d6b98d6" providerId="LiveId" clId="{8CA04D24-F85B-4B94-BCEB-C7B9C46C7F08}" dt="2023-07-16T07:17:14.310" v="25"/>
        <pc:sldMkLst>
          <pc:docMk/>
          <pc:sldMk cId="814417435" sldId="427"/>
        </pc:sldMkLst>
        <pc:spChg chg="add mod">
          <ac:chgData name="Santosh Kumar" userId="5aef7c175d6b98d6" providerId="LiveId" clId="{8CA04D24-F85B-4B94-BCEB-C7B9C46C7F08}" dt="2023-07-16T07:17:14.310" v="25"/>
          <ac:spMkLst>
            <pc:docMk/>
            <pc:sldMk cId="814417435" sldId="427"/>
            <ac:spMk id="4" creationId="{DC058853-2672-60F3-9131-BCEE55189C4B}"/>
          </ac:spMkLst>
        </pc:spChg>
      </pc:sldChg>
      <pc:sldChg chg="addSp modSp">
        <pc:chgData name="Santosh Kumar" userId="5aef7c175d6b98d6" providerId="LiveId" clId="{8CA04D24-F85B-4B94-BCEB-C7B9C46C7F08}" dt="2023-07-16T07:17:07.509" v="21"/>
        <pc:sldMkLst>
          <pc:docMk/>
          <pc:sldMk cId="2452301253" sldId="430"/>
        </pc:sldMkLst>
        <pc:spChg chg="add mod">
          <ac:chgData name="Santosh Kumar" userId="5aef7c175d6b98d6" providerId="LiveId" clId="{8CA04D24-F85B-4B94-BCEB-C7B9C46C7F08}" dt="2023-07-16T07:17:07.509" v="21"/>
          <ac:spMkLst>
            <pc:docMk/>
            <pc:sldMk cId="2452301253" sldId="430"/>
            <ac:spMk id="4" creationId="{F47E775E-38E7-FDA6-819C-819A8307C26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827EF-1068-4573-8493-4117D0A6CF4F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43000"/>
            <a:ext cx="53657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14401-49BE-4AB5-BF0F-FC2F7F6D8C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724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E9F3-B9D6-EB4D-8C35-2763E7F1C1C4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0CF4-349B-4D4F-9D5C-59B9A2C38D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D05AD69-595B-4097-B111-9219A29DE78C}"/>
              </a:ext>
            </a:extLst>
          </p:cNvPr>
          <p:cNvSpPr/>
          <p:nvPr userDrawn="1"/>
        </p:nvSpPr>
        <p:spPr>
          <a:xfrm>
            <a:off x="13539059" y="50006"/>
            <a:ext cx="794237" cy="482611"/>
          </a:xfrm>
          <a:prstGeom prst="rect">
            <a:avLst/>
          </a:prstGeom>
          <a:solidFill>
            <a:srgbClr val="C00000">
              <a:alpha val="8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29790259_1872610862758572_5227630052780236864_n.png">
            <a:extLst>
              <a:ext uri="{FF2B5EF4-FFF2-40B4-BE49-F238E27FC236}">
                <a16:creationId xmlns="" xmlns:a16="http://schemas.microsoft.com/office/drawing/2014/main" id="{B90B375A-16A3-45D4-B0A4-0A6C45363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9111" r="19259" b="29046"/>
          <a:stretch>
            <a:fillRect/>
          </a:stretch>
        </p:blipFill>
        <p:spPr>
          <a:xfrm>
            <a:off x="13430573" y="7213597"/>
            <a:ext cx="794237" cy="91439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3CDFF1D4-0140-4D52-995E-60C7D27FA98F}"/>
              </a:ext>
            </a:extLst>
          </p:cNvPr>
          <p:cNvCxnSpPr>
            <a:cxnSpLocks/>
          </p:cNvCxnSpPr>
          <p:nvPr userDrawn="1"/>
        </p:nvCxnSpPr>
        <p:spPr>
          <a:xfrm>
            <a:off x="714893" y="637457"/>
            <a:ext cx="13649130" cy="0"/>
          </a:xfrm>
          <a:prstGeom prst="line">
            <a:avLst/>
          </a:prstGeom>
          <a:ln w="114300">
            <a:solidFill>
              <a:srgbClr val="C00000">
                <a:alpha val="95000"/>
              </a:srgb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C249B63F-0CC9-454B-BD7B-1B0C7A86A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105" y="-54835"/>
            <a:ext cx="11701460" cy="711338"/>
          </a:xfrm>
        </p:spPr>
        <p:txBody>
          <a:bodyPr>
            <a:normAutofit/>
          </a:bodyPr>
          <a:lstStyle>
            <a:lvl1pPr>
              <a:defRPr sz="4000" cap="none" baseline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+mj-lt"/>
                <a:cs typeface="Aharoni" panose="020B0604020202020204" pitchFamily="2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="" xmlns:a16="http://schemas.microsoft.com/office/drawing/2014/main" id="{B13627B2-BD9E-45DA-A125-A9D0AD2B80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105" y="868561"/>
            <a:ext cx="12015787" cy="461190"/>
          </a:xfrm>
        </p:spPr>
        <p:txBody>
          <a:bodyPr>
            <a:noAutofit/>
          </a:bodyPr>
          <a:lstStyle>
            <a:lvl1pPr marL="0" indent="0">
              <a:buNone/>
              <a:defRPr sz="3200" cap="none" baseline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1pPr>
            <a:lvl2pPr marL="540091" indent="0">
              <a:buNone/>
              <a:defRPr/>
            </a:lvl2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6FA215B-0D3D-461F-A6F1-E1BB5B39086D}"/>
              </a:ext>
            </a:extLst>
          </p:cNvPr>
          <p:cNvSpPr txBox="1"/>
          <p:nvPr userDrawn="1"/>
        </p:nvSpPr>
        <p:spPr>
          <a:xfrm>
            <a:off x="13640635" y="58628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AF89853-4E4A-412E-BAAC-0CB5F0AE3B71}" type="slidenum">
              <a:rPr lang="en-US" sz="2400" b="0" smtClean="0">
                <a:solidFill>
                  <a:schemeClr val="bg1"/>
                </a:solidFill>
              </a:rPr>
              <a:pPr/>
              <a:t>‹#›</a:t>
            </a:fld>
            <a:endParaRPr lang="en-US" sz="2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322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8294" y="736459"/>
            <a:ext cx="11701460" cy="2301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94" y="3222007"/>
            <a:ext cx="11701460" cy="3774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39429" y="7107597"/>
            <a:ext cx="1890236" cy="4411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A08E9F3-B9D6-EB4D-8C35-2763E7F1C1C4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8293" y="7107597"/>
            <a:ext cx="8911114" cy="4411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19677" y="7107597"/>
            <a:ext cx="651066" cy="4411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2820CF4-349B-4D4F-9D5C-59B9A2C38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88136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540090" rtl="0" eaLnBrk="1" latinLnBrk="0" hangingPunct="1">
        <a:spcBef>
          <a:spcPct val="0"/>
        </a:spcBef>
        <a:buNone/>
        <a:defRPr sz="378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37556" indent="-337556" algn="l" defTabSz="540090" rtl="0" eaLnBrk="1" latinLnBrk="0" hangingPunct="1">
        <a:spcBef>
          <a:spcPct val="20000"/>
        </a:spcBef>
        <a:spcAft>
          <a:spcPts val="709"/>
        </a:spcAft>
        <a:buClr>
          <a:schemeClr val="tx1"/>
        </a:buClr>
        <a:buSzPct val="100000"/>
        <a:buFont typeface="Arial"/>
        <a:buChar char="•"/>
        <a:defRPr sz="2363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877647" indent="-337556" algn="l" defTabSz="540090" rtl="0" eaLnBrk="1" latinLnBrk="0" hangingPunct="1">
        <a:spcBef>
          <a:spcPct val="20000"/>
        </a:spcBef>
        <a:spcAft>
          <a:spcPts val="709"/>
        </a:spcAft>
        <a:buClr>
          <a:schemeClr val="tx1"/>
        </a:buClr>
        <a:buSzPct val="100000"/>
        <a:buFont typeface="Arial"/>
        <a:buChar char="•"/>
        <a:defRPr sz="2126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417737" indent="-337556" algn="l" defTabSz="540090" rtl="0" eaLnBrk="1" latinLnBrk="0" hangingPunct="1">
        <a:spcBef>
          <a:spcPct val="20000"/>
        </a:spcBef>
        <a:spcAft>
          <a:spcPts val="709"/>
        </a:spcAft>
        <a:buClr>
          <a:schemeClr val="tx1"/>
        </a:buClr>
        <a:buSzPct val="100000"/>
        <a:buFont typeface="Arial"/>
        <a:buChar char="•"/>
        <a:defRPr sz="189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822805" indent="-202534" algn="l" defTabSz="540090" rtl="0" eaLnBrk="1" latinLnBrk="0" hangingPunct="1">
        <a:spcBef>
          <a:spcPct val="20000"/>
        </a:spcBef>
        <a:spcAft>
          <a:spcPts val="709"/>
        </a:spcAft>
        <a:buClr>
          <a:schemeClr val="tx1"/>
        </a:buClr>
        <a:buSzPct val="100000"/>
        <a:buFont typeface="Arial"/>
        <a:buChar char="•"/>
        <a:defRPr sz="1654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362895" indent="-202534" algn="l" defTabSz="540090" rtl="0" eaLnBrk="1" latinLnBrk="0" hangingPunct="1">
        <a:spcBef>
          <a:spcPct val="20000"/>
        </a:spcBef>
        <a:spcAft>
          <a:spcPts val="709"/>
        </a:spcAft>
        <a:buClr>
          <a:schemeClr val="tx1"/>
        </a:buClr>
        <a:buSzPct val="100000"/>
        <a:buFont typeface="Arial"/>
        <a:buChar char="•"/>
        <a:defRPr sz="1654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970497" indent="-270045" algn="l" defTabSz="540090" rtl="0" eaLnBrk="1" latinLnBrk="0" hangingPunct="1">
        <a:spcBef>
          <a:spcPct val="20000"/>
        </a:spcBef>
        <a:spcAft>
          <a:spcPts val="709"/>
        </a:spcAft>
        <a:buClr>
          <a:schemeClr val="tx1"/>
        </a:buClr>
        <a:buSzPct val="100000"/>
        <a:buFont typeface="Arial"/>
        <a:buChar char="•"/>
        <a:defRPr sz="1418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3510587" indent="-270045" algn="l" defTabSz="540090" rtl="0" eaLnBrk="1" latinLnBrk="0" hangingPunct="1">
        <a:spcBef>
          <a:spcPct val="20000"/>
        </a:spcBef>
        <a:spcAft>
          <a:spcPts val="709"/>
        </a:spcAft>
        <a:buClr>
          <a:schemeClr val="tx1"/>
        </a:buClr>
        <a:buSzPct val="100000"/>
        <a:buFont typeface="Arial"/>
        <a:buChar char="•"/>
        <a:defRPr sz="1418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4050678" indent="-270045" algn="l" defTabSz="540090" rtl="0" eaLnBrk="1" latinLnBrk="0" hangingPunct="1">
        <a:spcBef>
          <a:spcPct val="20000"/>
        </a:spcBef>
        <a:spcAft>
          <a:spcPts val="709"/>
        </a:spcAft>
        <a:buClr>
          <a:schemeClr val="tx1"/>
        </a:buClr>
        <a:buSzPct val="100000"/>
        <a:buFont typeface="Arial"/>
        <a:buChar char="•"/>
        <a:defRPr sz="1418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4590768" indent="-270045" algn="l" defTabSz="540090" rtl="0" eaLnBrk="1" latinLnBrk="0" hangingPunct="1">
        <a:spcBef>
          <a:spcPct val="20000"/>
        </a:spcBef>
        <a:spcAft>
          <a:spcPts val="709"/>
        </a:spcAft>
        <a:buClr>
          <a:schemeClr val="tx1"/>
        </a:buClr>
        <a:buSzPct val="100000"/>
        <a:buFont typeface="Arial"/>
        <a:buChar char="•"/>
        <a:defRPr sz="1418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090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40090" algn="l" defTabSz="540090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80181" algn="l" defTabSz="540090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20271" algn="l" defTabSz="540090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60361" algn="l" defTabSz="540090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700452" algn="l" defTabSz="540090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40542" algn="l" defTabSz="540090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80633" algn="l" defTabSz="540090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20723" algn="l" defTabSz="540090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78D540-CDAD-4D2B-AD30-EB4B44131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magnetism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2B12E7B-63AB-4EE6-B0E4-F2AB3F0BE8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2551EB9-B24B-4F7E-8351-AA093D8CC9B0}"/>
              </a:ext>
            </a:extLst>
          </p:cNvPr>
          <p:cNvSpPr/>
          <p:nvPr/>
        </p:nvSpPr>
        <p:spPr>
          <a:xfrm>
            <a:off x="6341679" y="833789"/>
            <a:ext cx="1718442" cy="614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Magnetism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5051B9F-F0D9-45C8-94A6-F65F136210AE}"/>
              </a:ext>
            </a:extLst>
          </p:cNvPr>
          <p:cNvSpPr/>
          <p:nvPr/>
        </p:nvSpPr>
        <p:spPr>
          <a:xfrm>
            <a:off x="2557229" y="2749605"/>
            <a:ext cx="2176956" cy="614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Diamagnetism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5DB0C31-A507-495E-B163-3A5DC20B01A3}"/>
              </a:ext>
            </a:extLst>
          </p:cNvPr>
          <p:cNvSpPr/>
          <p:nvPr/>
        </p:nvSpPr>
        <p:spPr>
          <a:xfrm>
            <a:off x="10988451" y="6296490"/>
            <a:ext cx="2176956" cy="614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Paramagnetism</a:t>
            </a:r>
            <a:endParaRPr lang="en-US" sz="20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F804D12C-F549-414D-8C69-D4AB80249868}"/>
              </a:ext>
            </a:extLst>
          </p:cNvPr>
          <p:cNvCxnSpPr>
            <a:stCxn id="6" idx="2"/>
            <a:endCxn id="7" idx="0"/>
          </p:cNvCxnSpPr>
          <p:nvPr/>
        </p:nvCxnSpPr>
        <p:spPr>
          <a:xfrm flipH="1">
            <a:off x="3645707" y="1448644"/>
            <a:ext cx="3555193" cy="13009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304D10AB-0DA1-4AD3-A20D-8ADF985E5AD4}"/>
              </a:ext>
            </a:extLst>
          </p:cNvPr>
          <p:cNvCxnSpPr>
            <a:cxnSpLocks/>
            <a:stCxn id="28" idx="2"/>
            <a:endCxn id="21" idx="0"/>
          </p:cNvCxnSpPr>
          <p:nvPr/>
        </p:nvCxnSpPr>
        <p:spPr>
          <a:xfrm flipH="1">
            <a:off x="5057055" y="3468613"/>
            <a:ext cx="5359949" cy="2609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AEE0D30B-92EE-4A58-B39F-0261C15C3B56}"/>
              </a:ext>
            </a:extLst>
          </p:cNvPr>
          <p:cNvGrpSpPr/>
          <p:nvPr/>
        </p:nvGrpSpPr>
        <p:grpSpPr>
          <a:xfrm>
            <a:off x="609528" y="6078050"/>
            <a:ext cx="8895053" cy="1015663"/>
            <a:chOff x="4871541" y="6005859"/>
            <a:chExt cx="8895053" cy="979968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05DCC000-8A9A-4A92-BC14-134D038DADD4}"/>
                </a:ext>
              </a:extLst>
            </p:cNvPr>
            <p:cNvGrpSpPr/>
            <p:nvPr/>
          </p:nvGrpSpPr>
          <p:grpSpPr>
            <a:xfrm>
              <a:off x="5171054" y="6195011"/>
              <a:ext cx="8308462" cy="614856"/>
              <a:chOff x="3389551" y="6251712"/>
              <a:chExt cx="8308462" cy="61485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90546721-2387-414A-B568-610147DF4FB0}"/>
                  </a:ext>
                </a:extLst>
              </p:cNvPr>
              <p:cNvSpPr/>
              <p:nvPr/>
            </p:nvSpPr>
            <p:spPr>
              <a:xfrm>
                <a:off x="3389551" y="6251712"/>
                <a:ext cx="2176956" cy="614855"/>
              </a:xfrm>
              <a:prstGeom prst="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Ferromagnetism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4113C108-2426-4149-AB15-6F20A1BCF9F9}"/>
                  </a:ext>
                </a:extLst>
              </p:cNvPr>
              <p:cNvSpPr/>
              <p:nvPr/>
            </p:nvSpPr>
            <p:spPr>
              <a:xfrm>
                <a:off x="6157749" y="6251713"/>
                <a:ext cx="2176956" cy="614855"/>
              </a:xfrm>
              <a:prstGeom prst="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Ferrimagnetism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7E36D0D5-2053-465B-A064-0182AEEEB4AC}"/>
                  </a:ext>
                </a:extLst>
              </p:cNvPr>
              <p:cNvSpPr/>
              <p:nvPr/>
            </p:nvSpPr>
            <p:spPr>
              <a:xfrm>
                <a:off x="8925947" y="6251713"/>
                <a:ext cx="2772066" cy="614855"/>
              </a:xfrm>
              <a:prstGeom prst="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/>
                  <a:t>Antiferromagnetism</a:t>
                </a:r>
                <a:endParaRPr lang="en-US" sz="2000" dirty="0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6C1F68EA-84AA-4012-99EC-BCDB4DC6EF3A}"/>
                </a:ext>
              </a:extLst>
            </p:cNvPr>
            <p:cNvSpPr txBox="1"/>
            <p:nvPr/>
          </p:nvSpPr>
          <p:spPr>
            <a:xfrm>
              <a:off x="4871541" y="6005859"/>
              <a:ext cx="8895053" cy="97996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2000" dirty="0"/>
            </a:p>
            <a:p>
              <a:endParaRPr lang="en-US" sz="2000" dirty="0"/>
            </a:p>
            <a:p>
              <a:endParaRPr lang="en-US" sz="2000" dirty="0"/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CBE30976-54A4-4055-BD00-3019F77FC581}"/>
              </a:ext>
            </a:extLst>
          </p:cNvPr>
          <p:cNvCxnSpPr>
            <a:cxnSpLocks/>
            <a:stCxn id="6" idx="2"/>
            <a:endCxn id="28" idx="0"/>
          </p:cNvCxnSpPr>
          <p:nvPr/>
        </p:nvCxnSpPr>
        <p:spPr>
          <a:xfrm>
            <a:off x="7200900" y="1448644"/>
            <a:ext cx="3216104" cy="11889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29C0298-36FA-43EF-AFF4-ADECF616A7D9}"/>
              </a:ext>
            </a:extLst>
          </p:cNvPr>
          <p:cNvSpPr txBox="1"/>
          <p:nvPr/>
        </p:nvSpPr>
        <p:spPr>
          <a:xfrm>
            <a:off x="5339493" y="2006380"/>
            <a:ext cx="1861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All matter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EE21294-0FE4-4C75-A90E-BE622DE84C4C}"/>
              </a:ext>
            </a:extLst>
          </p:cNvPr>
          <p:cNvSpPr txBox="1"/>
          <p:nvPr/>
        </p:nvSpPr>
        <p:spPr>
          <a:xfrm>
            <a:off x="10169330" y="4657370"/>
            <a:ext cx="27254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Non interacting </a:t>
            </a:r>
          </a:p>
          <a:p>
            <a:r>
              <a:rPr lang="en-US" sz="2400" dirty="0"/>
              <a:t>atomic moments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EAF156F-EDE2-4357-9D3A-BC17AB46A5C1}"/>
              </a:ext>
            </a:extLst>
          </p:cNvPr>
          <p:cNvSpPr txBox="1"/>
          <p:nvPr/>
        </p:nvSpPr>
        <p:spPr>
          <a:xfrm>
            <a:off x="5784626" y="4488450"/>
            <a:ext cx="27254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Interacting </a:t>
            </a:r>
          </a:p>
          <a:p>
            <a:r>
              <a:rPr lang="en-US" sz="2400" dirty="0"/>
              <a:t>atomic moments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AA5C712-1583-47A6-9A00-B1198A6A1518}"/>
              </a:ext>
            </a:extLst>
          </p:cNvPr>
          <p:cNvSpPr txBox="1"/>
          <p:nvPr/>
        </p:nvSpPr>
        <p:spPr>
          <a:xfrm>
            <a:off x="7939252" y="2637616"/>
            <a:ext cx="4955504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Arising out of atomic magnetic moments (spin +orbital)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F2B4A765-F999-4A05-A95B-ECD08D55B144}"/>
              </a:ext>
            </a:extLst>
          </p:cNvPr>
          <p:cNvCxnSpPr>
            <a:cxnSpLocks/>
            <a:stCxn id="28" idx="2"/>
            <a:endCxn id="8" idx="0"/>
          </p:cNvCxnSpPr>
          <p:nvPr/>
        </p:nvCxnSpPr>
        <p:spPr>
          <a:xfrm>
            <a:off x="10417004" y="3468613"/>
            <a:ext cx="1659925" cy="28278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866BED8-6B58-6113-8CFE-989FA41AE468}"/>
              </a:ext>
            </a:extLst>
          </p:cNvPr>
          <p:cNvSpPr txBox="1"/>
          <p:nvPr/>
        </p:nvSpPr>
        <p:spPr>
          <a:xfrm>
            <a:off x="13490714" y="7116417"/>
            <a:ext cx="911086" cy="9615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89807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31B2D0-84B1-40E2-84D3-6D97BB6CF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105" y="-54835"/>
            <a:ext cx="12952474" cy="711338"/>
          </a:xfrm>
        </p:spPr>
        <p:txBody>
          <a:bodyPr>
            <a:normAutofit/>
          </a:bodyPr>
          <a:lstStyle/>
          <a:p>
            <a:r>
              <a:rPr lang="en-US" dirty="0"/>
              <a:t>Diamagnetism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8E7E2120-193A-4A2B-A93F-08E50FD14CD9}"/>
              </a:ext>
            </a:extLst>
          </p:cNvPr>
          <p:cNvSpPr txBox="1">
            <a:spLocks/>
          </p:cNvSpPr>
          <p:nvPr/>
        </p:nvSpPr>
        <p:spPr>
          <a:xfrm>
            <a:off x="590105" y="791691"/>
            <a:ext cx="12015787" cy="4586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None/>
              <a:defRPr sz="3200" kern="1200" cap="none" baseline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+mn-lt"/>
                <a:ea typeface="+mn-ea"/>
                <a:cs typeface="+mn-cs"/>
              </a:defRPr>
            </a:lvl1pPr>
            <a:lvl2pPr marL="540091" indent="0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None/>
              <a:defRPr sz="2126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417737" indent="-337556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89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822805" indent="-202534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654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362895" indent="-202534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654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970497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3510587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4050678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4590768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30AB10B-C188-40E3-9BC6-21E55F3969BD}"/>
              </a:ext>
            </a:extLst>
          </p:cNvPr>
          <p:cNvSpPr/>
          <p:nvPr/>
        </p:nvSpPr>
        <p:spPr>
          <a:xfrm>
            <a:off x="590105" y="998472"/>
            <a:ext cx="9366157" cy="2133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cs typeface="Times New Roman" pitchFamily="18" charset="0"/>
              </a:rPr>
              <a:t>Repels the applied magnetic field.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cs typeface="Times New Roman" pitchFamily="18" charset="0"/>
              </a:rPr>
              <a:t>Volume susceptibility </a:t>
            </a:r>
            <a:r>
              <a:rPr lang="en-US" sz="2800" dirty="0">
                <a:cs typeface="Times New Roman" pitchFamily="18" charset="0"/>
                <a:sym typeface="Symbol"/>
              </a:rPr>
              <a:t></a:t>
            </a:r>
            <a:r>
              <a:rPr lang="en-US" sz="2800" i="1" baseline="-25000" dirty="0">
                <a:cs typeface="Times New Roman" pitchFamily="18" charset="0"/>
              </a:rPr>
              <a:t>m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dirty="0">
                <a:cs typeface="Times New Roman" pitchFamily="18" charset="0"/>
              </a:rPr>
              <a:t>is of order of -10</a:t>
            </a:r>
            <a:r>
              <a:rPr lang="en-US" sz="2800" baseline="30000" dirty="0">
                <a:cs typeface="Times New Roman" pitchFamily="18" charset="0"/>
              </a:rPr>
              <a:t>-5</a:t>
            </a:r>
            <a:r>
              <a:rPr lang="en-US" sz="2800" dirty="0">
                <a:cs typeface="Times New Roman" pitchFamily="18" charset="0"/>
              </a:rPr>
              <a:t>.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cs typeface="Times New Roman" pitchFamily="18" charset="0"/>
              </a:rPr>
              <a:t>e.g. Cu, Au, Ag, Hg, Si, Zn, Al</a:t>
            </a:r>
            <a:r>
              <a:rPr lang="en-US" sz="2800" baseline="-25000" dirty="0">
                <a:cs typeface="Times New Roman" pitchFamily="18" charset="0"/>
              </a:rPr>
              <a:t>2</a:t>
            </a:r>
            <a:r>
              <a:rPr lang="en-US" sz="2800" dirty="0">
                <a:cs typeface="Times New Roman" pitchFamily="18" charset="0"/>
              </a:rPr>
              <a:t>O</a:t>
            </a:r>
            <a:r>
              <a:rPr lang="en-US" sz="2800" baseline="-25000" dirty="0">
                <a:cs typeface="Times New Roman" pitchFamily="18" charset="0"/>
              </a:rPr>
              <a:t>3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endParaRPr lang="en-US" sz="2800" baseline="-25000" dirty="0">
              <a:cs typeface="Times New Roman" pitchFamily="18" charset="0"/>
            </a:endParaRPr>
          </a:p>
        </p:txBody>
      </p:sp>
      <p:pic>
        <p:nvPicPr>
          <p:cNvPr id="15" name="Picture 14" descr="A close up of a map&#10;&#10;Description automatically generated">
            <a:extLst>
              <a:ext uri="{FF2B5EF4-FFF2-40B4-BE49-F238E27FC236}">
                <a16:creationId xmlns="" xmlns:a16="http://schemas.microsoft.com/office/drawing/2014/main" id="{6FB52987-0590-4841-8051-1F2CA9A5C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393" y="3938261"/>
            <a:ext cx="5337729" cy="2580324"/>
          </a:xfrm>
          <a:prstGeom prst="rect">
            <a:avLst/>
          </a:prstGeom>
        </p:spPr>
      </p:pic>
      <p:pic>
        <p:nvPicPr>
          <p:cNvPr id="19" name="Picture 18" descr="A close up of a map&#10;&#10;Description automatically generated">
            <a:extLst>
              <a:ext uri="{FF2B5EF4-FFF2-40B4-BE49-F238E27FC236}">
                <a16:creationId xmlns="" xmlns:a16="http://schemas.microsoft.com/office/drawing/2014/main" id="{C9B308E3-A809-487D-9BA5-529DD5A710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 r="50793" b="6643"/>
          <a:stretch/>
        </p:blipFill>
        <p:spPr>
          <a:xfrm>
            <a:off x="7462050" y="2531082"/>
            <a:ext cx="5143842" cy="44215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8DD92E8-159D-0027-5ACA-BE446648F3C6}"/>
              </a:ext>
            </a:extLst>
          </p:cNvPr>
          <p:cNvSpPr txBox="1"/>
          <p:nvPr/>
        </p:nvSpPr>
        <p:spPr>
          <a:xfrm>
            <a:off x="13490714" y="7116417"/>
            <a:ext cx="911086" cy="9615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27595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31B2D0-84B1-40E2-84D3-6D97BB6CF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105" y="-54835"/>
            <a:ext cx="12952474" cy="711338"/>
          </a:xfrm>
        </p:spPr>
        <p:txBody>
          <a:bodyPr>
            <a:normAutofit/>
          </a:bodyPr>
          <a:lstStyle/>
          <a:p>
            <a:r>
              <a:rPr lang="en-US" dirty="0" err="1"/>
              <a:t>Paramagnetism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8E7E2120-193A-4A2B-A93F-08E50FD14CD9}"/>
              </a:ext>
            </a:extLst>
          </p:cNvPr>
          <p:cNvSpPr txBox="1">
            <a:spLocks/>
          </p:cNvSpPr>
          <p:nvPr/>
        </p:nvSpPr>
        <p:spPr>
          <a:xfrm>
            <a:off x="590105" y="791691"/>
            <a:ext cx="12015787" cy="4586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None/>
              <a:defRPr sz="3200" kern="1200" cap="none" baseline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+mn-lt"/>
                <a:ea typeface="+mn-ea"/>
                <a:cs typeface="+mn-cs"/>
              </a:defRPr>
            </a:lvl1pPr>
            <a:lvl2pPr marL="540091" indent="0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None/>
              <a:defRPr sz="2126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417737" indent="-337556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89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822805" indent="-202534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654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362895" indent="-202534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654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970497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3510587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4050678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4590768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E93E381-350A-480B-B638-F24A974CE076}"/>
              </a:ext>
            </a:extLst>
          </p:cNvPr>
          <p:cNvSpPr/>
          <p:nvPr/>
        </p:nvSpPr>
        <p:spPr>
          <a:xfrm>
            <a:off x="590104" y="1045601"/>
            <a:ext cx="874308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cs typeface="Times New Roman" pitchFamily="18" charset="0"/>
                <a:sym typeface="Symbol"/>
              </a:rPr>
              <a:t>Weakly attracts the applied magnetic field.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cs typeface="Times New Roman" pitchFamily="18" charset="0"/>
                <a:sym typeface="Symbol"/>
              </a:rPr>
              <a:t></a:t>
            </a:r>
            <a:r>
              <a:rPr lang="en-US" sz="2800" i="1" baseline="-25000" dirty="0">
                <a:cs typeface="Times New Roman" pitchFamily="18" charset="0"/>
              </a:rPr>
              <a:t>m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dirty="0">
                <a:cs typeface="Times New Roman" pitchFamily="18" charset="0"/>
              </a:rPr>
              <a:t>is in the range from 10</a:t>
            </a:r>
            <a:r>
              <a:rPr lang="en-US" sz="2800" baseline="30000" dirty="0">
                <a:cs typeface="Times New Roman" pitchFamily="18" charset="0"/>
              </a:rPr>
              <a:t>-5</a:t>
            </a:r>
            <a:r>
              <a:rPr lang="en-US" sz="2800" dirty="0">
                <a:cs typeface="Times New Roman" pitchFamily="18" charset="0"/>
              </a:rPr>
              <a:t> to 10</a:t>
            </a:r>
            <a:r>
              <a:rPr lang="en-US" sz="2800" baseline="30000" dirty="0">
                <a:cs typeface="Times New Roman" pitchFamily="18" charset="0"/>
              </a:rPr>
              <a:t>-2</a:t>
            </a:r>
            <a:r>
              <a:rPr lang="en-US" sz="2800" dirty="0">
                <a:cs typeface="Times New Roman" pitchFamily="18" charset="0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cs typeface="Times New Roman" pitchFamily="18" charset="0"/>
              </a:rPr>
              <a:t>e.g.  Al, Cr, Na, </a:t>
            </a:r>
            <a:r>
              <a:rPr lang="en-US" sz="2800" dirty="0" err="1">
                <a:cs typeface="Times New Roman" pitchFamily="18" charset="0"/>
              </a:rPr>
              <a:t>Ti,Zr</a:t>
            </a:r>
            <a:r>
              <a:rPr lang="en-US" sz="2800" dirty="0">
                <a:cs typeface="Times New Roman" pitchFamily="18" charset="0"/>
              </a:rPr>
              <a:t>, Mo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="" xmlns:a16="http://schemas.microsoft.com/office/drawing/2014/main" id="{A0EC8C3C-7E63-4CD3-981D-9EB7C3DD2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05" y="4061842"/>
            <a:ext cx="5693752" cy="2150241"/>
          </a:xfrm>
          <a:prstGeom prst="rect">
            <a:avLst/>
          </a:prstGeom>
        </p:spPr>
      </p:pic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="" xmlns:a16="http://schemas.microsoft.com/office/drawing/2014/main" id="{E4453578-948D-4615-85AA-D3C1B5A3FA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616" t="51620" b="6351"/>
          <a:stretch/>
        </p:blipFill>
        <p:spPr>
          <a:xfrm>
            <a:off x="7555145" y="2912392"/>
            <a:ext cx="4433708" cy="40957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9D3FE06-9BA8-BF52-CC07-680DFECED57D}"/>
              </a:ext>
            </a:extLst>
          </p:cNvPr>
          <p:cNvSpPr txBox="1"/>
          <p:nvPr/>
        </p:nvSpPr>
        <p:spPr>
          <a:xfrm>
            <a:off x="13490714" y="7116417"/>
            <a:ext cx="911086" cy="9615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33563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31B2D0-84B1-40E2-84D3-6D97BB6CF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105" y="-54835"/>
            <a:ext cx="12952474" cy="711338"/>
          </a:xfrm>
        </p:spPr>
        <p:txBody>
          <a:bodyPr>
            <a:normAutofit/>
          </a:bodyPr>
          <a:lstStyle/>
          <a:p>
            <a:r>
              <a:rPr lang="en-US" dirty="0" err="1"/>
              <a:t>Antiferromagnetism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8E7E2120-193A-4A2B-A93F-08E50FD14CD9}"/>
              </a:ext>
            </a:extLst>
          </p:cNvPr>
          <p:cNvSpPr txBox="1">
            <a:spLocks/>
          </p:cNvSpPr>
          <p:nvPr/>
        </p:nvSpPr>
        <p:spPr>
          <a:xfrm>
            <a:off x="590105" y="791691"/>
            <a:ext cx="12015787" cy="4586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None/>
              <a:defRPr sz="3200" kern="1200" cap="none" baseline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+mn-lt"/>
                <a:ea typeface="+mn-ea"/>
                <a:cs typeface="+mn-cs"/>
              </a:defRPr>
            </a:lvl1pPr>
            <a:lvl2pPr marL="540091" indent="0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None/>
              <a:defRPr sz="2126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417737" indent="-337556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89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822805" indent="-202534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654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362895" indent="-202534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654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970497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3510587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4050678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4590768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1D1C4C6-6701-4D65-B620-4DE45C0DCF0D}"/>
              </a:ext>
            </a:extLst>
          </p:cNvPr>
          <p:cNvSpPr/>
          <p:nvPr/>
        </p:nvSpPr>
        <p:spPr>
          <a:xfrm>
            <a:off x="590105" y="997197"/>
            <a:ext cx="1251104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cs typeface="Times New Roman" pitchFamily="18" charset="0"/>
              </a:rPr>
              <a:t>Magnetic moment coupling between adjacent atoms or ions results in an antiparallel alignment;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cs typeface="Times New Roman" pitchFamily="18" charset="0"/>
              </a:rPr>
              <a:t>the alignment of the spin moments of neighboring atoms or ions in exactly opposite directions is termed 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ANTIFERROMAGNETISM.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cs typeface="Times New Roman" pitchFamily="18" charset="0"/>
              </a:rPr>
              <a:t>e.g. Cr, </a:t>
            </a:r>
            <a:r>
              <a:rPr lang="en-US" sz="2800" dirty="0" err="1">
                <a:cs typeface="Times New Roman" pitchFamily="18" charset="0"/>
              </a:rPr>
              <a:t>MnO</a:t>
            </a:r>
            <a:r>
              <a:rPr lang="en-US" sz="2800" dirty="0">
                <a:cs typeface="Times New Roman" pitchFamily="18" charset="0"/>
              </a:rPr>
              <a:t>, </a:t>
            </a:r>
            <a:r>
              <a:rPr lang="en-US" sz="2800" dirty="0" err="1">
                <a:cs typeface="Times New Roman" pitchFamily="18" charset="0"/>
              </a:rPr>
              <a:t>FeO</a:t>
            </a:r>
            <a:endParaRPr lang="en-US" sz="2800" dirty="0"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DFBFF6F-057B-4A2E-B019-244935346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713" y="3177960"/>
            <a:ext cx="4270621" cy="49337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AF407BE-09AF-6F20-B787-4BD3B736C9F1}"/>
              </a:ext>
            </a:extLst>
          </p:cNvPr>
          <p:cNvSpPr txBox="1"/>
          <p:nvPr/>
        </p:nvSpPr>
        <p:spPr>
          <a:xfrm>
            <a:off x="13490714" y="7116417"/>
            <a:ext cx="911086" cy="9615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8979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31B2D0-84B1-40E2-84D3-6D97BB6CF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105" y="-54835"/>
            <a:ext cx="12952474" cy="711338"/>
          </a:xfrm>
        </p:spPr>
        <p:txBody>
          <a:bodyPr>
            <a:normAutofit/>
          </a:bodyPr>
          <a:lstStyle/>
          <a:p>
            <a:r>
              <a:rPr lang="en-US" dirty="0" err="1"/>
              <a:t>Antiferromagnetism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8E7E2120-193A-4A2B-A93F-08E50FD14CD9}"/>
              </a:ext>
            </a:extLst>
          </p:cNvPr>
          <p:cNvSpPr txBox="1">
            <a:spLocks/>
          </p:cNvSpPr>
          <p:nvPr/>
        </p:nvSpPr>
        <p:spPr>
          <a:xfrm>
            <a:off x="590105" y="791691"/>
            <a:ext cx="12015787" cy="4586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None/>
              <a:defRPr sz="3200" kern="1200" cap="none" baseline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+mn-lt"/>
                <a:ea typeface="+mn-ea"/>
                <a:cs typeface="+mn-cs"/>
              </a:defRPr>
            </a:lvl1pPr>
            <a:lvl2pPr marL="540091" indent="0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None/>
              <a:defRPr sz="2126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417737" indent="-337556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89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822805" indent="-202534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654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362895" indent="-202534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654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970497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3510587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4050678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4590768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F35EE62-18AE-49C3-81B5-67A6F78A253B}"/>
              </a:ext>
            </a:extLst>
          </p:cNvPr>
          <p:cNvSpPr/>
          <p:nvPr/>
        </p:nvSpPr>
        <p:spPr>
          <a:xfrm>
            <a:off x="590106" y="1250340"/>
            <a:ext cx="885344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CASE STUDY: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MnO</a:t>
            </a:r>
            <a:endParaRPr lang="en-US" sz="2800" dirty="0">
              <a:solidFill>
                <a:srgbClr val="FF0000"/>
              </a:solidFill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Mn</a:t>
            </a:r>
            <a:r>
              <a:rPr lang="en-US" sz="2800" baseline="30000" dirty="0">
                <a:solidFill>
                  <a:srgbClr val="000000"/>
                </a:solidFill>
                <a:cs typeface="Times New Roman" pitchFamily="18" charset="0"/>
              </a:rPr>
              <a:t>2+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 ions possess a net magnetic moment (spin origin). </a:t>
            </a:r>
          </a:p>
          <a:p>
            <a:pPr marL="342900" lvl="0" indent="-342900">
              <a:spcAft>
                <a:spcPts val="600"/>
              </a:spcAft>
              <a:buFontTx/>
              <a:buChar char="-"/>
            </a:pP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O</a:t>
            </a:r>
            <a:r>
              <a:rPr lang="en-US" sz="2800" baseline="30000" dirty="0">
                <a:solidFill>
                  <a:srgbClr val="000000"/>
                </a:solidFill>
                <a:cs typeface="Times New Roman" pitchFamily="18" charset="0"/>
              </a:rPr>
              <a:t>2-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 ions has no magnetic moment due to cancellation of spin and orbital moments. </a:t>
            </a:r>
          </a:p>
          <a:p>
            <a:pPr marL="342900" lvl="0" indent="-342900">
              <a:spcAft>
                <a:spcPts val="600"/>
              </a:spcAft>
              <a:buFontTx/>
              <a:buChar char="-"/>
            </a:pP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These Mn</a:t>
            </a:r>
            <a:r>
              <a:rPr lang="en-US" sz="2800" baseline="30000" dirty="0">
                <a:solidFill>
                  <a:srgbClr val="000000"/>
                </a:solidFill>
                <a:cs typeface="Times New Roman" pitchFamily="18" charset="0"/>
              </a:rPr>
              <a:t>2+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 ions are arrayed in the crystal structure such that the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moments of adjacent ions are antiparallel.</a:t>
            </a:r>
          </a:p>
          <a:p>
            <a:pPr marL="342900" lvl="0" indent="-342900">
              <a:spcAft>
                <a:spcPts val="600"/>
              </a:spcAft>
              <a:buFontTx/>
              <a:buChar char="-"/>
            </a:pP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The opposing magnetic moments cancel one another, consequently, the solid do not possesses net magnetic moment.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E5910D9-C7F1-48C9-AF51-8A90C94E8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4150" y="1651594"/>
            <a:ext cx="4674223" cy="44023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47E775E-38E7-FDA6-819C-819A8307C267}"/>
              </a:ext>
            </a:extLst>
          </p:cNvPr>
          <p:cNvSpPr txBox="1"/>
          <p:nvPr/>
        </p:nvSpPr>
        <p:spPr>
          <a:xfrm>
            <a:off x="13490714" y="7116417"/>
            <a:ext cx="911086" cy="9615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52301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847FBE-B877-4059-9F31-FF42D8618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Ferrimagnetism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61BE3E7-8A01-4D11-8242-F1FEBC1E9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105" y="1056290"/>
            <a:ext cx="12015787" cy="1907627"/>
          </a:xfrm>
        </p:spPr>
        <p:txBody>
          <a:bodyPr/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cs typeface="Times New Roman" pitchFamily="18" charset="0"/>
              </a:rPr>
              <a:t>Constituent atoms may be 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antiferromagnetically</a:t>
            </a:r>
            <a:r>
              <a:rPr lang="en-US" sz="2800" dirty="0">
                <a:cs typeface="Times New Roman" pitchFamily="18" charset="0"/>
              </a:rPr>
              <a:t> coupled, but can have different magnetic moments.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cs typeface="Times New Roman" pitchFamily="18" charset="0"/>
              </a:rPr>
              <a:t>Hence, there is some net magnetic moment in each coupling.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cs typeface="Times New Roman" pitchFamily="18" charset="0"/>
              </a:rPr>
              <a:t>e.g. MnFe</a:t>
            </a:r>
            <a:r>
              <a:rPr lang="en-US" sz="2800" baseline="-25000" dirty="0">
                <a:cs typeface="Times New Roman" pitchFamily="18" charset="0"/>
              </a:rPr>
              <a:t>2</a:t>
            </a:r>
            <a:r>
              <a:rPr lang="en-US" sz="2800" dirty="0">
                <a:cs typeface="Times New Roman" pitchFamily="18" charset="0"/>
              </a:rPr>
              <a:t>O</a:t>
            </a:r>
            <a:r>
              <a:rPr lang="en-US" sz="2800" baseline="-25000" dirty="0">
                <a:cs typeface="Times New Roman" pitchFamily="18" charset="0"/>
              </a:rPr>
              <a:t>4</a:t>
            </a:r>
            <a:r>
              <a:rPr lang="en-US" sz="2800" dirty="0">
                <a:cs typeface="Times New Roman" pitchFamily="18" charset="0"/>
              </a:rPr>
              <a:t>, Fe</a:t>
            </a:r>
            <a:r>
              <a:rPr lang="en-US" sz="2800" baseline="-25000" dirty="0">
                <a:cs typeface="Times New Roman" pitchFamily="18" charset="0"/>
              </a:rPr>
              <a:t>3</a:t>
            </a:r>
            <a:r>
              <a:rPr lang="en-US" sz="2800" dirty="0">
                <a:cs typeface="Times New Roman" pitchFamily="18" charset="0"/>
              </a:rPr>
              <a:t>O</a:t>
            </a:r>
            <a:r>
              <a:rPr lang="en-US" sz="2800" baseline="-25000" dirty="0">
                <a:cs typeface="Times New Roman" pitchFamily="18" charset="0"/>
              </a:rPr>
              <a:t>4</a:t>
            </a:r>
            <a:r>
              <a:rPr lang="en-US" sz="2800" dirty="0">
                <a:cs typeface="Times New Roman" pitchFamily="18" charset="0"/>
              </a:rPr>
              <a:t>, NiFe</a:t>
            </a:r>
            <a:r>
              <a:rPr lang="en-US" sz="2800" baseline="-25000" dirty="0">
                <a:cs typeface="Times New Roman" pitchFamily="18" charset="0"/>
              </a:rPr>
              <a:t>2</a:t>
            </a:r>
            <a:r>
              <a:rPr lang="en-US" sz="2800" dirty="0">
                <a:cs typeface="Times New Roman" pitchFamily="18" charset="0"/>
              </a:rPr>
              <a:t>O</a:t>
            </a:r>
            <a:r>
              <a:rPr lang="en-US" sz="2800" baseline="-25000" dirty="0">
                <a:cs typeface="Times New Roman" pitchFamily="18" charset="0"/>
              </a:rPr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1B5B931-2AF2-4FF0-A04D-B0987BCBE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673" y="3320286"/>
            <a:ext cx="5536453" cy="46632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6D135F5-7003-51B0-25B8-CF3DDC7E4C25}"/>
              </a:ext>
            </a:extLst>
          </p:cNvPr>
          <p:cNvSpPr txBox="1"/>
          <p:nvPr/>
        </p:nvSpPr>
        <p:spPr>
          <a:xfrm>
            <a:off x="13490714" y="7116417"/>
            <a:ext cx="911086" cy="9615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93471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9889</TotalTime>
  <Words>238</Words>
  <Application>Microsoft Office PowerPoint</Application>
  <PresentationFormat>Custom</PresentationFormat>
  <Paragraphs>36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Mesh</vt:lpstr>
      <vt:lpstr>Types of magnetism</vt:lpstr>
      <vt:lpstr>Diamagnetism</vt:lpstr>
      <vt:lpstr>Paramagnetism</vt:lpstr>
      <vt:lpstr>Antiferromagnetism</vt:lpstr>
      <vt:lpstr>Antiferromagnetism</vt:lpstr>
      <vt:lpstr>Ferrimagnetism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admin</cp:lastModifiedBy>
  <cp:revision>373</cp:revision>
  <dcterms:created xsi:type="dcterms:W3CDTF">2018-02-19T06:32:56Z</dcterms:created>
  <dcterms:modified xsi:type="dcterms:W3CDTF">2023-07-17T10:16:34Z</dcterms:modified>
</cp:coreProperties>
</file>