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FBFB5-CCF1-4759-B442-0D8B2B64F72F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DBC29-2572-4B95-80A8-9BC5D5305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E7D0-1206-4BF7-94F9-5ED9380256D1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7A27-A0E4-4180-8BF3-FD1C93E3D4FB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6A4B-0B75-478C-BF63-CFEC4FE2F6D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557F-D1FD-499B-8D08-C38EFAFB3F1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9146-268F-4503-A355-B49BB61A53F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D0D2-6BFB-4A7A-9060-29D4B977B7C5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2A64-AB25-4137-91EC-D20C26CE5E19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E75B-DB8D-4D07-8A88-93E39024D52C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F2E-8C1F-4E37-8587-315285992871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51E1-60F3-46A3-921A-2D21840C1853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133E-EEC5-410D-9A45-23AA6E26B612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97D4-CCC0-49FA-AB81-105C11688EB2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Statistics (Damage to data)</a:t>
            </a:r>
          </a:p>
          <a:p>
            <a:pPr lvl="1"/>
            <a:r>
              <a:rPr lang="en-US"/>
              <a:t>Dishonest employees 10%</a:t>
            </a:r>
          </a:p>
          <a:p>
            <a:pPr lvl="1"/>
            <a:r>
              <a:rPr lang="en-US"/>
              <a:t>Terrorism 3%</a:t>
            </a:r>
          </a:p>
          <a:p>
            <a:pPr lvl="1"/>
            <a:r>
              <a:rPr lang="en-US"/>
              <a:t>Technical sabotage 10%</a:t>
            </a:r>
          </a:p>
          <a:p>
            <a:pPr lvl="1"/>
            <a:r>
              <a:rPr lang="en-US"/>
              <a:t>Water 10%</a:t>
            </a:r>
          </a:p>
          <a:p>
            <a:pPr lvl="1"/>
            <a:r>
              <a:rPr lang="en-US"/>
              <a:t>Fire 15%</a:t>
            </a:r>
          </a:p>
          <a:p>
            <a:pPr lvl="1"/>
            <a:r>
              <a:rPr lang="en-US"/>
              <a:t>Human error 55%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942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growth of the internet and client/server applications has moved more business data onto the network.  This means more to lose if that data is tampered with or stolen.</a:t>
            </a:r>
          </a:p>
          <a:p>
            <a:r>
              <a:rPr lang="en-US"/>
              <a:t>Internetworking is great for data sharing but decreases security.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Protect yourself from an attack on your account or network</a:t>
            </a:r>
          </a:p>
          <a:p>
            <a:r>
              <a:rPr lang="en-US"/>
              <a:t>Protect others from being attacked by your account or network</a:t>
            </a:r>
          </a:p>
          <a:p>
            <a:r>
              <a:rPr lang="en-US"/>
              <a:t>Disaster recovery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Levels of Security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The United States Department of Defense has defined 7 levels of computer OS security in a document known as the Trusted Computer Standards Evaluation Criteria.  </a:t>
            </a:r>
          </a:p>
          <a:p>
            <a:r>
              <a:rPr lang="en-US"/>
              <a:t>The levels are used to define different levels of protection for hardware, software, and stored information. </a:t>
            </a:r>
          </a:p>
          <a:p>
            <a:r>
              <a:rPr lang="en-US"/>
              <a:t>The system is additive - higher ratings include the functionality of the levels below. 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 to be covered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Basics of IPv6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Fundamentals of network security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Security Fundamentals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n-US"/>
          </a:p>
          <a:p>
            <a:r>
              <a:rPr lang="en-US"/>
              <a:t>What </a:t>
            </a:r>
            <a:r>
              <a:rPr lang="en-US" dirty="0"/>
              <a:t>is security?</a:t>
            </a:r>
          </a:p>
          <a:p>
            <a:r>
              <a:rPr lang="en-US" dirty="0"/>
              <a:t>Why do I need security?</a:t>
            </a:r>
          </a:p>
          <a:p>
            <a:r>
              <a:rPr lang="en-US" dirty="0"/>
              <a:t>Levels of security 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Security?</a:t>
            </a:r>
          </a:p>
        </p:txBody>
      </p:sp>
      <p:sp>
        <p:nvSpPr>
          <p:cNvPr id="168963" name="Rectangle 307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Procedures that protect</a:t>
            </a:r>
          </a:p>
          <a:p>
            <a:pPr lvl="1"/>
            <a:r>
              <a:rPr lang="en-US"/>
              <a:t>you, your employees, and your peers</a:t>
            </a:r>
          </a:p>
          <a:p>
            <a:pPr lvl="1"/>
            <a:r>
              <a:rPr lang="en-US"/>
              <a:t>Paper or electronic media</a:t>
            </a:r>
          </a:p>
          <a:p>
            <a:pPr lvl="1"/>
            <a:r>
              <a:rPr lang="en-US"/>
              <a:t>Hardware, software, and networks</a:t>
            </a:r>
          </a:p>
          <a:p>
            <a:r>
              <a:rPr lang="en-US"/>
              <a:t>Protect from damage, theft, or change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Security?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Protect assets and resources against</a:t>
            </a:r>
          </a:p>
          <a:p>
            <a:pPr lvl="1"/>
            <a:r>
              <a:rPr lang="en-US"/>
              <a:t>Human error</a:t>
            </a:r>
          </a:p>
          <a:p>
            <a:pPr lvl="1"/>
            <a:r>
              <a:rPr lang="en-US"/>
              <a:t>Intruders from outside</a:t>
            </a:r>
          </a:p>
          <a:p>
            <a:pPr lvl="1"/>
            <a:r>
              <a:rPr lang="en-US"/>
              <a:t>Dishonest employees</a:t>
            </a:r>
          </a:p>
          <a:p>
            <a:pPr lvl="1"/>
            <a:r>
              <a:rPr lang="en-US"/>
              <a:t>Technical sabotage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Typical bank robbery: $9000</a:t>
            </a:r>
          </a:p>
          <a:p>
            <a:r>
              <a:rPr lang="en-US"/>
              <a:t>Typical embezzlement or white collar crime: $25,000</a:t>
            </a:r>
          </a:p>
          <a:p>
            <a:r>
              <a:rPr lang="en-US"/>
              <a:t>Typical electronic crime: $650,000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Name a company, its been broken into</a:t>
            </a:r>
          </a:p>
          <a:p>
            <a:r>
              <a:rPr lang="en-US"/>
              <a:t>What does this cost a year? (Estimate $5 billion)</a:t>
            </a:r>
          </a:p>
          <a:p>
            <a:r>
              <a:rPr lang="en-US"/>
              <a:t>17% of US companies had losses due to lack of security</a:t>
            </a:r>
          </a:p>
          <a:p>
            <a:r>
              <a:rPr lang="en-US"/>
              <a:t>CERT reports a 77% increase in computer break-ins from 1994-1995</a:t>
            </a:r>
          </a:p>
          <a:p>
            <a:r>
              <a:rPr lang="en-US"/>
              <a:t>It is estimated that 85%-97% of computer intrusions go undetected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Statistics (Who is breaking into you)</a:t>
            </a:r>
          </a:p>
          <a:p>
            <a:pPr lvl="1"/>
            <a:r>
              <a:rPr lang="en-US"/>
              <a:t>Current employees 81%</a:t>
            </a:r>
          </a:p>
          <a:p>
            <a:pPr lvl="1"/>
            <a:r>
              <a:rPr lang="en-US"/>
              <a:t>Former employees 6%</a:t>
            </a:r>
          </a:p>
          <a:p>
            <a:pPr lvl="1"/>
            <a:r>
              <a:rPr lang="en-US"/>
              <a:t>Outsiders 13%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Security?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Statistics (What are they doing)</a:t>
            </a:r>
          </a:p>
          <a:p>
            <a:pPr lvl="1"/>
            <a:r>
              <a:rPr lang="en-US"/>
              <a:t>Alteration of information 12%</a:t>
            </a:r>
          </a:p>
          <a:p>
            <a:pPr lvl="1"/>
            <a:r>
              <a:rPr lang="en-US"/>
              <a:t>Theft of service 10%</a:t>
            </a:r>
          </a:p>
          <a:p>
            <a:pPr lvl="1"/>
            <a:r>
              <a:rPr lang="en-US"/>
              <a:t>Trespass 2%</a:t>
            </a:r>
          </a:p>
          <a:p>
            <a:pPr lvl="1"/>
            <a:r>
              <a:rPr lang="en-US"/>
              <a:t>Money theft 44%</a:t>
            </a:r>
          </a:p>
          <a:p>
            <a:pPr lvl="1"/>
            <a:r>
              <a:rPr lang="en-US"/>
              <a:t>Theft of information 16%</a:t>
            </a:r>
          </a:p>
          <a:p>
            <a:pPr lvl="1"/>
            <a:r>
              <a:rPr lang="en-US"/>
              <a:t>Damage to software 16%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472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COMPUTER NETWORKS-II / BTCS-3501    </vt:lpstr>
      <vt:lpstr>Topics to be covered</vt:lpstr>
      <vt:lpstr>Security Fundamentals</vt:lpstr>
      <vt:lpstr>What is Security?</vt:lpstr>
      <vt:lpstr>What is Security?</vt:lpstr>
      <vt:lpstr>Why do I Need Security?</vt:lpstr>
      <vt:lpstr>Why do I Need Security?</vt:lpstr>
      <vt:lpstr>Why do I Need Security?</vt:lpstr>
      <vt:lpstr>Why do I Need Security?</vt:lpstr>
      <vt:lpstr>Why do I Need Security?</vt:lpstr>
      <vt:lpstr>Why do I Need Security?</vt:lpstr>
      <vt:lpstr>Why do I Need Security? </vt:lpstr>
      <vt:lpstr>Levels of Security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Network Security</dc:title>
  <dc:creator>Windows 8</dc:creator>
  <cp:lastModifiedBy>Admin</cp:lastModifiedBy>
  <cp:revision>10</cp:revision>
  <dcterms:created xsi:type="dcterms:W3CDTF">2006-08-16T00:00:00Z</dcterms:created>
  <dcterms:modified xsi:type="dcterms:W3CDTF">2023-06-20T06:11:23Z</dcterms:modified>
</cp:coreProperties>
</file>