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41"/>
    <p:restoredTop sz="94729"/>
  </p:normalViewPr>
  <p:slideViewPr>
    <p:cSldViewPr>
      <p:cViewPr>
        <p:scale>
          <a:sx n="55" d="100"/>
          <a:sy n="55" d="100"/>
        </p:scale>
        <p:origin x="-1194" y="-3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INDUSTRIAL ENGINEERING AND MANAGEMENT (BTME-4701)</a:t>
            </a:r>
            <a:endParaRPr lang="en-US" b="1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b="1" dirty="0"/>
              <a:t>Prepared by</a:t>
            </a:r>
            <a:r>
              <a:rPr lang="en-IN" sz="4000" b="1" dirty="0" smtClean="0"/>
              <a:t>:  Dr. Talwinder Singh Bedi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B.Tech-ME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</a:t>
            </a:r>
            <a:r>
              <a:rPr lang="en-US" sz="9600" dirty="0" smtClean="0">
                <a:latin typeface="+mn-lt"/>
              </a:rPr>
              <a:t>7</a:t>
            </a:r>
            <a:r>
              <a:rPr lang="en-US" sz="9600" baseline="30000" dirty="0" smtClean="0">
                <a:latin typeface="+mn-lt"/>
              </a:rPr>
              <a:t>th</a:t>
            </a:r>
            <a:r>
              <a:rPr lang="en-US" sz="9600" dirty="0" smtClean="0">
                <a:latin typeface="+mn-lt"/>
              </a:rPr>
              <a:t> </a:t>
            </a:r>
            <a:r>
              <a:rPr lang="en-US" sz="9600" dirty="0" smtClean="0">
                <a:latin typeface="+mn-lt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642" y="850789"/>
            <a:ext cx="8985179" cy="5054163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78" y="1090049"/>
            <a:ext cx="8508489" cy="4786025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06" y="1212970"/>
            <a:ext cx="7750863" cy="4359861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54" y="1039689"/>
            <a:ext cx="8264290" cy="4648663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26" y="1184860"/>
            <a:ext cx="8262922" cy="46478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310"/>
          <a:stretch>
            <a:fillRect/>
          </a:stretch>
        </p:blipFill>
        <p:spPr bwMode="auto">
          <a:xfrm>
            <a:off x="3405003" y="924674"/>
            <a:ext cx="5864948" cy="471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3278" y="855676"/>
            <a:ext cx="6467772" cy="32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3279" y="4372991"/>
            <a:ext cx="6304467" cy="168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227" y="834487"/>
            <a:ext cx="6587640" cy="47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9579" y="1010809"/>
            <a:ext cx="6938715" cy="510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b="24359"/>
          <a:stretch>
            <a:fillRect/>
          </a:stretch>
        </p:blipFill>
        <p:spPr>
          <a:xfrm>
            <a:off x="1847449" y="1113444"/>
            <a:ext cx="8990054" cy="3825075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929" y="592046"/>
            <a:ext cx="9239800" cy="5197387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84" y="1063997"/>
            <a:ext cx="7887348" cy="4436634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58" y="1064880"/>
            <a:ext cx="7988464" cy="4493510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045" y="952064"/>
            <a:ext cx="7586558" cy="45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1906"/>
            <a:ext cx="5610914" cy="31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829" y="1421907"/>
            <a:ext cx="4976171" cy="36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584"/>
            <a:ext cx="5610613" cy="433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6750" y="1417584"/>
            <a:ext cx="5425250" cy="396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137" y="975572"/>
            <a:ext cx="8047103" cy="446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194</Words>
  <Application>Microsoft Office PowerPoint</Application>
  <PresentationFormat>Custom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INDUSTRIAL ENGINEERING AND MANAGEMENT (BTME-4701)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ACER</cp:lastModifiedBy>
  <cp:revision>104</cp:revision>
  <dcterms:created xsi:type="dcterms:W3CDTF">2020-11-12T04:35:12Z</dcterms:created>
  <dcterms:modified xsi:type="dcterms:W3CDTF">2023-07-26T05:56:32Z</dcterms:modified>
</cp:coreProperties>
</file>