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1" r:id="rId4"/>
    <p:sldId id="257" r:id="rId5"/>
    <p:sldId id="258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08778-FFA1-4D8F-A03A-66EB54CFB97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52F8-652C-474B-A8B2-F1EF01610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C0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C0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EXPERT SYSTEM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BTCS-3613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9814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6th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 2:-Expert system Development process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STEPS</a:t>
            </a:r>
            <a:endParaRPr lang="en-US" b="1" dirty="0"/>
          </a:p>
        </p:txBody>
      </p:sp>
      <p:pic>
        <p:nvPicPr>
          <p:cNvPr id="9218" name="Picture 2" descr="https://www.engineeringenotes.com/wp-content/uploads/2018/01/clip_image002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905000"/>
            <a:ext cx="6705600" cy="4267200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>
            <a:normAutofit fontScale="90000"/>
          </a:bodyPr>
          <a:lstStyle/>
          <a:p>
            <a:pPr algn="just" fontAlgn="base"/>
            <a:r>
              <a:rPr lang="en-US" sz="3600" b="1" dirty="0"/>
              <a:t>Step1: Identification:</a:t>
            </a:r>
            <a:r>
              <a:rPr lang="en-US" sz="3600" dirty="0"/>
              <a:t> Determining the characteristics of the problem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 descr="Phases of Expert System Development Life Cycle - Webeducli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00200"/>
            <a:ext cx="5867400" cy="4191000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b="1" dirty="0"/>
              <a:t>Step2: Conceptualization:</a:t>
            </a:r>
            <a:r>
              <a:rPr lang="en-US" sz="3600" dirty="0"/>
              <a:t> Finding the concept to produce the solution.</a:t>
            </a:r>
            <a:endParaRPr lang="en-US" dirty="0"/>
          </a:p>
        </p:txBody>
      </p:sp>
      <p:pic>
        <p:nvPicPr>
          <p:cNvPr id="3074" name="Picture 2" descr="https://www.engineeringenotes.com/wp-content/uploads/2018/01/clip_image006-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7391400" cy="4229101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11430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/>
              <a:t>Step3: Formalization:</a:t>
            </a:r>
            <a:r>
              <a:rPr lang="en-US" sz="2800" dirty="0"/>
              <a:t> Designing structures to organize the knowledge.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lnSpc>
                <a:spcPct val="150000"/>
              </a:lnSpc>
              <a:buNone/>
            </a:pPr>
            <a:r>
              <a:rPr lang="en-US" sz="2200" b="1" dirty="0"/>
              <a:t>During formalization, it is important that the knowledge engineer be familiar with the following:</a:t>
            </a:r>
            <a:endParaRPr lang="en-US" sz="2200" dirty="0"/>
          </a:p>
          <a:p>
            <a:pPr algn="just" fontAlgn="base">
              <a:lnSpc>
                <a:spcPct val="150000"/>
              </a:lnSpc>
              <a:buNone/>
            </a:pPr>
            <a:r>
              <a:rPr lang="en-US" sz="2200" dirty="0"/>
              <a:t>1. The various techniques of knowledge representation and intelligent search techniques used in expert systems.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200" dirty="0"/>
              <a:t>2. The expert system tools which can greatly expedite the development process.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200" dirty="0"/>
              <a:t>3. Other expert systems which may solve similar problems and thus may be adaptable to problem at hand.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294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100" b="1" dirty="0"/>
              <a:t>Step4: Implementation:</a:t>
            </a:r>
            <a:r>
              <a:rPr lang="en-US" sz="3100" dirty="0"/>
              <a:t> Formulating rules which embody the knowledge</a:t>
            </a:r>
            <a:r>
              <a:rPr lang="en-US" dirty="0"/>
              <a:t>.</a:t>
            </a:r>
          </a:p>
        </p:txBody>
      </p:sp>
      <p:pic>
        <p:nvPicPr>
          <p:cNvPr id="1028" name="Picture 4" descr="https://www.engineeringenotes.com/wp-content/uploads/2018/01/clip_image008-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81200"/>
            <a:ext cx="6705600" cy="3933826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/>
              <a:t>Step5: Testing:</a:t>
            </a:r>
            <a:r>
              <a:rPr lang="en-US" sz="3200" dirty="0"/>
              <a:t> </a:t>
            </a:r>
            <a:r>
              <a:rPr lang="en-US" sz="3200" b="1" dirty="0"/>
              <a:t>Testing (Validation, Verification and Maintenance</a:t>
            </a:r>
            <a:r>
              <a:rPr lang="en-US" sz="3200" b="1" dirty="0" smtClean="0"/>
              <a:t>)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>
              <a:lnSpc>
                <a:spcPct val="150000"/>
              </a:lnSpc>
              <a:buNone/>
            </a:pPr>
            <a:r>
              <a:rPr lang="en-US" sz="2400" dirty="0"/>
              <a:t>Testing includes are: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 err="1"/>
              <a:t>i</a:t>
            </a:r>
            <a:r>
              <a:rPr lang="en-US" sz="2400" dirty="0"/>
              <a:t>. The system implements correctly or incorrectly.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/>
              <a:t>ii. Rules implement correctly or not.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/>
              <a:t>iii. The System uses for testing for both simple and complex problems by domain experts to uncover more defects.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/>
              <a:t>iv. An Expert System is finally tested to be successful only when it is operated at the level of a human expert.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/>
              <a:t>v. The testing process is </a:t>
            </a:r>
            <a:r>
              <a:rPr lang="en-US" sz="2400" b="1" dirty="0"/>
              <a:t>NOT</a:t>
            </a:r>
            <a:r>
              <a:rPr lang="en-US" sz="2400" dirty="0"/>
              <a:t> complete until it indicates that the solutions suggested by the expert system are consistently valid.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208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EXPERT SYSTEM BTCS-3613    </vt:lpstr>
      <vt:lpstr>Topic 2:-Expert system Development process</vt:lpstr>
      <vt:lpstr>STEPS</vt:lpstr>
      <vt:lpstr>Step1: Identification: Determining the characteristics of the problem.</vt:lpstr>
      <vt:lpstr>Step2: Conceptualization: Finding the concept to produce the solution.</vt:lpstr>
      <vt:lpstr>Step3: Formalization: Designing structures to organize the knowledge.</vt:lpstr>
      <vt:lpstr>Step4: Implementation: Formulating rules which embody the knowledge.</vt:lpstr>
      <vt:lpstr>Step5: Testing: Testing (Validation, Verification and Maintenance).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Expert system Development process</dc:title>
  <dc:creator>Intel</dc:creator>
  <cp:lastModifiedBy>Intel</cp:lastModifiedBy>
  <cp:revision>9</cp:revision>
  <dcterms:created xsi:type="dcterms:W3CDTF">2023-02-09T16:35:29Z</dcterms:created>
  <dcterms:modified xsi:type="dcterms:W3CDTF">2023-06-20T09:52:21Z</dcterms:modified>
</cp:coreProperties>
</file>