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2" r:id="rId3"/>
    <p:sldId id="349" r:id="rId4"/>
    <p:sldId id="396" r:id="rId5"/>
    <p:sldId id="397" r:id="rId6"/>
    <p:sldId id="352" r:id="rId7"/>
    <p:sldId id="395" r:id="rId8"/>
    <p:sldId id="394" r:id="rId9"/>
    <p:sldId id="405" r:id="rId10"/>
    <p:sldId id="404" r:id="rId11"/>
    <p:sldId id="403" r:id="rId12"/>
    <p:sldId id="3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/>
    <p:restoredTop sz="94729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COMMUNICATIVE ENGLISH / BENG-1101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</a:t>
            </a:r>
            <a:r>
              <a:rPr lang="en-US" dirty="0"/>
              <a:t> </a:t>
            </a:r>
            <a:r>
              <a:rPr lang="en-US" b="1" dirty="0" smtClean="0"/>
              <a:t>AMIT MOHAN </a:t>
            </a:r>
          </a:p>
          <a:p>
            <a:pPr algn="l"/>
            <a:r>
              <a:rPr lang="en-US" dirty="0" smtClean="0"/>
              <a:t>    </a:t>
            </a:r>
            <a:r>
              <a:rPr lang="en-US" sz="3800" dirty="0" smtClean="0"/>
              <a:t>Head &amp; Assistant Professor </a:t>
            </a: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>(Common to all branches)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First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400" y="1447800"/>
            <a:ext cx="8001000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73E87"/>
                </a:solidFill>
              </a:rPr>
              <a:t>Grammatical and spelling errors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73E87"/>
                </a:solidFill>
              </a:rPr>
              <a:t>Unprofessional  (check your email address)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73E87"/>
                </a:solidFill>
              </a:rPr>
              <a:t>Too much info (overly wordy)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73E87"/>
                </a:solidFill>
              </a:rPr>
              <a:t>Irrelevant information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73E87"/>
                </a:solidFill>
              </a:rPr>
              <a:t>No objective statement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73E87"/>
                </a:solidFill>
              </a:rPr>
              <a:t>Lengthy paragraphs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73E87"/>
                </a:solidFill>
              </a:rPr>
              <a:t>Personal information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073E87"/>
                </a:solidFill>
              </a:rPr>
              <a:t>Leave a large amount of white space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722"/>
            <a:ext cx="408412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60357" y="2089986"/>
            <a:ext cx="5062521" cy="313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999114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r>
              <a:rPr lang="en-IN" sz="4000" b="1" dirty="0" smtClean="0"/>
              <a:t>Business Writing Skills</a:t>
            </a:r>
          </a:p>
          <a:p>
            <a:pPr marL="0" indent="0" algn="ctr">
              <a:buNone/>
            </a:pPr>
            <a:endParaRPr lang="en-IN" sz="4000" b="1" dirty="0" smtClean="0"/>
          </a:p>
          <a:p>
            <a:r>
              <a:rPr lang="en-IN" b="1" dirty="0" smtClean="0"/>
              <a:t>Grammar</a:t>
            </a:r>
            <a:endParaRPr lang="en-IN" b="1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2031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latin typeface="Algerian" pitchFamily="82" charset="0"/>
              </a:rPr>
              <a:t> </a:t>
            </a:r>
            <a:r>
              <a:rPr lang="en-IN" dirty="0" smtClean="0">
                <a:latin typeface="Algerian" pitchFamily="82" charset="0"/>
              </a:rPr>
              <a:t>                         Business Writing Skills</a:t>
            </a:r>
          </a:p>
          <a:p>
            <a:pPr marL="0" indent="0">
              <a:buNone/>
            </a:pPr>
            <a:endParaRPr lang="en-IN" dirty="0" smtClean="0">
              <a:latin typeface="Algerian" pitchFamily="82" charset="0"/>
            </a:endParaRPr>
          </a:p>
          <a:p>
            <a:r>
              <a:rPr lang="en-IN" dirty="0" smtClean="0">
                <a:latin typeface="+mj-lt"/>
              </a:rPr>
              <a:t>Resume </a:t>
            </a:r>
            <a:r>
              <a:rPr lang="en-IN" dirty="0" smtClean="0">
                <a:latin typeface="+mj-lt"/>
              </a:rPr>
              <a:t>Writing </a:t>
            </a:r>
          </a:p>
          <a:p>
            <a:pPr marL="0" indent="0" algn="ctr">
              <a:buNone/>
            </a:pPr>
            <a:endParaRPr lang="en-IN" dirty="0" smtClean="0">
              <a:latin typeface="Algerian" pitchFamily="82" charset="0"/>
            </a:endParaRP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740533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3096" y="1295400"/>
            <a:ext cx="1066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A resume is a SUMMARY or WRITTEN STATEMENT  of one’s  personal history, i.e. objectives, educational qualifications, biographical details, work history/experience, achievements, activities, honors/awards and other strong points that make you suitable for getting selected for a job.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Writing a resume is also an ego-building experience : the person who looks so good on paper is YOU.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First impression of you for employer</a:t>
            </a:r>
            <a:br>
              <a:rPr lang="en-US" sz="2400" dirty="0"/>
            </a:br>
            <a:r>
              <a:rPr lang="en-US" sz="2400" dirty="0"/>
              <a:t>- Wow Factor - Grab employer’s attention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31857"/>
            <a:ext cx="4581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What is Resume ?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477000" y="914814"/>
            <a:ext cx="4088261" cy="54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447800" y="29403"/>
            <a:ext cx="4191000" cy="58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3" t="11407"/>
          <a:stretch/>
        </p:blipFill>
        <p:spPr bwMode="auto">
          <a:xfrm>
            <a:off x="8438304" y="1080504"/>
            <a:ext cx="2680461" cy="518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8" t="9855" r="32044" b="7738"/>
          <a:stretch/>
        </p:blipFill>
        <p:spPr bwMode="auto">
          <a:xfrm>
            <a:off x="4876800" y="1066672"/>
            <a:ext cx="2776824" cy="51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r="65268" b="13524"/>
          <a:stretch/>
        </p:blipFill>
        <p:spPr bwMode="auto">
          <a:xfrm>
            <a:off x="1036982" y="1001675"/>
            <a:ext cx="2955235" cy="526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34"/>
          <a:stretch/>
        </p:blipFill>
        <p:spPr bwMode="auto">
          <a:xfrm>
            <a:off x="2819400" y="192674"/>
            <a:ext cx="6162675" cy="52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64000"/>
            <a:ext cx="84609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A Good Resume should answer the </a:t>
            </a:r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following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questions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979714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1"/>
          <a:stretch/>
        </p:blipFill>
        <p:spPr bwMode="auto">
          <a:xfrm>
            <a:off x="2671437" y="1701582"/>
            <a:ext cx="8305800" cy="444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8"/>
          <a:stretch/>
        </p:blipFill>
        <p:spPr bwMode="auto">
          <a:xfrm>
            <a:off x="762000" y="225493"/>
            <a:ext cx="7848600" cy="147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50411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5200" y="1371600"/>
            <a:ext cx="4637197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rgbClr val="073E87"/>
                </a:solidFill>
              </a:rPr>
              <a:t>Use facts , not opinions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rgbClr val="073E87"/>
                </a:solidFill>
              </a:rPr>
              <a:t>Use positive language &amp; simple words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rgbClr val="073E87"/>
                </a:solidFill>
              </a:rPr>
              <a:t>Grammar &amp; spelling usage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rgbClr val="073E87"/>
                </a:solidFill>
              </a:rPr>
              <a:t>Proofreading before final draft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rgbClr val="073E87"/>
                </a:solidFill>
              </a:rPr>
              <a:t>Paper &amp; Printer quality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00" y="4027519"/>
            <a:ext cx="2727418" cy="252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905000"/>
            <a:ext cx="99060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73E87"/>
                </a:solidFill>
              </a:rPr>
              <a:t>Contain an Objective Statement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73E87"/>
                </a:solidFill>
              </a:rPr>
              <a:t>Pleasing to the Eye, Easy to Read!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73E87"/>
                </a:solidFill>
              </a:rPr>
              <a:t>Lists skills, employers want to know what you can bring to their company.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rgbClr val="073E87"/>
                </a:solidFill>
              </a:rPr>
              <a:t>Relevant to the Job.  It should fit with the job you are applying for.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73E87"/>
                </a:solidFill>
              </a:rPr>
              <a:t>Keep your resume to 1-2 pages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73E87"/>
                </a:solidFill>
              </a:rPr>
              <a:t>List education and work experience in reverse chronological order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73E87"/>
                </a:solidFill>
              </a:rPr>
              <a:t>Put your resume, cover letter, and references on professional style resume paper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73E87"/>
                </a:solidFill>
              </a:rPr>
              <a:t>Make it relevant and focus on skills/accomplishments</a:t>
            </a:r>
            <a:endParaRPr lang="en-US" sz="2400" dirty="0">
              <a:solidFill>
                <a:srgbClr val="073E87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34834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9075"/>
            <a:ext cx="39719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327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COMMUNICATIVE ENGLISH / BENG-1101    </vt:lpstr>
      <vt:lpstr>Topic Discussed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Discussed in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amit</cp:lastModifiedBy>
  <cp:revision>152</cp:revision>
  <dcterms:created xsi:type="dcterms:W3CDTF">2020-11-12T04:35:12Z</dcterms:created>
  <dcterms:modified xsi:type="dcterms:W3CDTF">2023-08-02T07:03:19Z</dcterms:modified>
</cp:coreProperties>
</file>