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5129E-1BCE-4E40-9E19-0C0BC1EF3A0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87A5D-FD71-4CC1-AD39-A7715DE62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EXPERT SYSTEM</a:t>
            </a:r>
            <a:b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BTCS-3613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9052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6th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Agent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A learning agent in AI is the type of agent that can learn from its past experiences or it has learning capabilities. </a:t>
            </a:r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dirty="0"/>
              <a:t> It starts to act with basic knowledge and then is able to act and adapt automatically through learning</a:t>
            </a:r>
          </a:p>
        </p:txBody>
      </p:sp>
      <p:pic>
        <p:nvPicPr>
          <p:cNvPr id="18434" name="Picture 2" descr="Lightbo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0" y="1905000"/>
            <a:ext cx="4762500" cy="3419475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200" dirty="0"/>
              <a:t>A learning agent has mainly four </a:t>
            </a:r>
            <a:r>
              <a:rPr lang="en-US" sz="2200" dirty="0" smtClean="0"/>
              <a:t>conceptual components:</a:t>
            </a:r>
          </a:p>
          <a:p>
            <a:pPr fontAlgn="base">
              <a:lnSpc>
                <a:spcPct val="150000"/>
              </a:lnSpc>
            </a:pPr>
            <a:r>
              <a:rPr lang="en-US" sz="2200" b="1" dirty="0"/>
              <a:t>Learning element:</a:t>
            </a:r>
            <a:r>
              <a:rPr lang="en-US" sz="2200" dirty="0"/>
              <a:t> It is responsible for making improvements by learning from the environment</a:t>
            </a:r>
          </a:p>
          <a:p>
            <a:pPr fontAlgn="base">
              <a:lnSpc>
                <a:spcPct val="150000"/>
              </a:lnSpc>
            </a:pPr>
            <a:r>
              <a:rPr lang="en-US" sz="2200" b="1" dirty="0"/>
              <a:t>Critic: </a:t>
            </a:r>
            <a:r>
              <a:rPr lang="en-US" sz="2200" dirty="0"/>
              <a:t>The learning element takes feedback from critics which describes how well the agent is doing with respect to a fixed performance standard.</a:t>
            </a:r>
          </a:p>
          <a:p>
            <a:pPr fontAlgn="base">
              <a:lnSpc>
                <a:spcPct val="150000"/>
              </a:lnSpc>
            </a:pPr>
            <a:r>
              <a:rPr lang="en-US" sz="2200" b="1" dirty="0"/>
              <a:t>Performance element:</a:t>
            </a:r>
            <a:r>
              <a:rPr lang="en-US" sz="2200" dirty="0"/>
              <a:t> It is responsible for selecting external action</a:t>
            </a:r>
          </a:p>
          <a:p>
            <a:pPr fontAlgn="base">
              <a:lnSpc>
                <a:spcPct val="150000"/>
              </a:lnSpc>
            </a:pPr>
            <a:r>
              <a:rPr lang="en-US" sz="2200" b="1" dirty="0"/>
              <a:t>Problem Generator:</a:t>
            </a:r>
            <a:r>
              <a:rPr lang="en-US" sz="2200" dirty="0"/>
              <a:t> This component is responsible for suggesting actions that will lead to new and informative experiences.</a:t>
            </a:r>
          </a:p>
          <a:p>
            <a:pPr algn="just"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Topic:-AGENT in EXPERT SYSTEM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1900" dirty="0"/>
              <a:t>A rational agent could be anything that makes decisions, as a person, firm, machine, or software</a:t>
            </a:r>
            <a:r>
              <a:rPr lang="en-US" sz="19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900" dirty="0"/>
              <a:t>It carries out an action with the best outcome </a:t>
            </a:r>
            <a:r>
              <a:rPr lang="en-US" sz="1900" dirty="0" smtClean="0"/>
              <a:t>after </a:t>
            </a:r>
            <a:r>
              <a:rPr lang="en-US" sz="1900" dirty="0"/>
              <a:t>considering past and current </a:t>
            </a:r>
            <a:r>
              <a:rPr lang="en-US" sz="1900" dirty="0" smtClean="0"/>
              <a:t>percepts.</a:t>
            </a:r>
          </a:p>
          <a:p>
            <a:pPr>
              <a:lnSpc>
                <a:spcPct val="150000"/>
              </a:lnSpc>
              <a:buNone/>
            </a:pPr>
            <a:r>
              <a:rPr lang="en-US" sz="1900" dirty="0"/>
              <a:t>An agent is anything that can be viewed as : </a:t>
            </a:r>
            <a:endParaRPr lang="en-US" sz="1900" dirty="0" smtClean="0"/>
          </a:p>
          <a:p>
            <a:pPr fontAlgn="base">
              <a:lnSpc>
                <a:spcPct val="150000"/>
              </a:lnSpc>
            </a:pPr>
            <a:r>
              <a:rPr lang="en-US" sz="1900" dirty="0"/>
              <a:t>perceiving its environment through </a:t>
            </a:r>
            <a:r>
              <a:rPr lang="en-US" sz="1900" b="1" dirty="0"/>
              <a:t>sensors</a:t>
            </a:r>
            <a:r>
              <a:rPr lang="en-US" sz="1900" dirty="0"/>
              <a:t> and</a:t>
            </a:r>
          </a:p>
          <a:p>
            <a:pPr fontAlgn="base">
              <a:lnSpc>
                <a:spcPct val="150000"/>
              </a:lnSpc>
            </a:pPr>
            <a:r>
              <a:rPr lang="en-US" sz="1900" dirty="0"/>
              <a:t>acting upon that environment through </a:t>
            </a:r>
            <a:r>
              <a:rPr lang="en-US" sz="1900" b="1" dirty="0"/>
              <a:t>actuators</a:t>
            </a:r>
            <a:endParaRPr lang="en-US" sz="1900" dirty="0"/>
          </a:p>
          <a:p>
            <a:pPr>
              <a:buNone/>
            </a:pPr>
            <a:endParaRPr lang="en-US" dirty="0"/>
          </a:p>
        </p:txBody>
      </p:sp>
      <p:pic>
        <p:nvPicPr>
          <p:cNvPr id="12290" name="Picture 2" descr="Agents in Artificial intelligence - BLOCKGE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828800"/>
            <a:ext cx="3733800" cy="3733800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79437"/>
            <a:ext cx="4800600" cy="5668963"/>
          </a:xfrm>
        </p:spPr>
        <p:txBody>
          <a:bodyPr>
            <a:normAutofit fontScale="550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dirty="0"/>
              <a:t>A </a:t>
            </a:r>
            <a:r>
              <a:rPr lang="en-US" b="1" dirty="0"/>
              <a:t>software agent</a:t>
            </a:r>
            <a:r>
              <a:rPr lang="en-US" dirty="0"/>
              <a:t> has Keystrokes, file contents, received network packages which act as sensors and displays on the screen, files, sent network packets acting as actuators.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/>
              <a:t>A Human-agent has eyes, ears, and other organs which act as sensors, and hands, legs, mouth, and other body parts acting as actuators.</a:t>
            </a:r>
          </a:p>
          <a:p>
            <a:pPr algn="just" fontAlgn="base">
              <a:lnSpc>
                <a:spcPct val="170000"/>
              </a:lnSpc>
            </a:pPr>
            <a:r>
              <a:rPr lang="en-US" dirty="0"/>
              <a:t>A </a:t>
            </a:r>
            <a:r>
              <a:rPr lang="en-US" b="1" dirty="0"/>
              <a:t>Robotic agent</a:t>
            </a:r>
            <a:r>
              <a:rPr lang="en-US" dirty="0"/>
              <a:t> has Cameras and infrared range finders which act as sensors and various motors acting as actuators.</a:t>
            </a:r>
          </a:p>
          <a:p>
            <a:endParaRPr lang="en-US" dirty="0"/>
          </a:p>
        </p:txBody>
      </p:sp>
      <p:pic>
        <p:nvPicPr>
          <p:cNvPr id="11266" name="Picture 2" descr="Agents in Artificial Intelligence - GeeksforGee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066800"/>
            <a:ext cx="3810000" cy="4267200"/>
          </a:xfrm>
          <a:prstGeom prst="rect">
            <a:avLst/>
          </a:prstGeom>
          <a:noFill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Types of </a:t>
            </a:r>
            <a:r>
              <a:rPr lang="en-US" b="1" dirty="0" smtClean="0"/>
              <a:t>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Simple Reflex Agents</a:t>
            </a:r>
          </a:p>
          <a:p>
            <a:pPr fontAlgn="base"/>
            <a:r>
              <a:rPr lang="en-US" dirty="0"/>
              <a:t>Model-Based Reflex Agents</a:t>
            </a:r>
          </a:p>
          <a:p>
            <a:pPr fontAlgn="base"/>
            <a:r>
              <a:rPr lang="en-US" dirty="0"/>
              <a:t>Goal-Based Agents</a:t>
            </a:r>
          </a:p>
          <a:p>
            <a:pPr fontAlgn="base"/>
            <a:r>
              <a:rPr lang="en-US" dirty="0"/>
              <a:t>Utility-Based Agents</a:t>
            </a:r>
          </a:p>
          <a:p>
            <a:pPr fontAlgn="base"/>
            <a:r>
              <a:rPr lang="en-US" dirty="0"/>
              <a:t>Learning Agent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Simple reflex </a:t>
            </a:r>
            <a:r>
              <a:rPr lang="en-US" b="1" dirty="0" smtClean="0"/>
              <a:t>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Simple reflex agents ignore the rest of the percept history and act only on the basis of the </a:t>
            </a:r>
            <a:r>
              <a:rPr lang="en-US" sz="2400" b="1" dirty="0"/>
              <a:t>current percept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The agent function is based on the </a:t>
            </a:r>
            <a:r>
              <a:rPr lang="en-US" sz="2400" b="1" dirty="0"/>
              <a:t>condition-action rule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If the condition is true, then the action is taken, else not. </a:t>
            </a:r>
          </a:p>
        </p:txBody>
      </p:sp>
      <p:pic>
        <p:nvPicPr>
          <p:cNvPr id="22530" name="Picture 2" descr="Artificial intelligence: Agents - BLOCKGENI | BLOCKGE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676400"/>
            <a:ext cx="4267200" cy="3638551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>
            <a:normAutofit/>
          </a:bodyPr>
          <a:lstStyle/>
          <a:p>
            <a:r>
              <a:rPr lang="en-US" b="1" dirty="0"/>
              <a:t>Model-based reflex </a:t>
            </a:r>
            <a:r>
              <a:rPr lang="en-US" b="1" dirty="0" smtClean="0"/>
              <a:t>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It works by finding a rule whose condition matches the current situation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It can </a:t>
            </a:r>
            <a:r>
              <a:rPr lang="en-US" dirty="0"/>
              <a:t>handle </a:t>
            </a:r>
            <a:r>
              <a:rPr lang="en-US" b="1" dirty="0"/>
              <a:t>partially observable environments</a:t>
            </a:r>
            <a:r>
              <a:rPr lang="en-US" dirty="0"/>
              <a:t> by the use of a model about the world. </a:t>
            </a:r>
          </a:p>
        </p:txBody>
      </p:sp>
      <p:pic>
        <p:nvPicPr>
          <p:cNvPr id="21506" name="Picture 2" descr="Lightbo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00200"/>
            <a:ext cx="3886200" cy="4572000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Goal-based </a:t>
            </a:r>
            <a:r>
              <a:rPr lang="en-US" b="1" dirty="0" smtClean="0"/>
              <a:t>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These kinds of agents take decisions based on how far they are currently from their </a:t>
            </a:r>
            <a:r>
              <a:rPr lang="en-US" b="1" dirty="0"/>
              <a:t>goal</a:t>
            </a:r>
            <a:r>
              <a:rPr lang="en-US" dirty="0"/>
              <a:t>(description of desirable situations). </a:t>
            </a:r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dirty="0"/>
              <a:t>This allows the agent a way to choose among multiple possibilities, selecting the one which reaches a goal state. </a:t>
            </a:r>
          </a:p>
        </p:txBody>
      </p:sp>
      <p:pic>
        <p:nvPicPr>
          <p:cNvPr id="20482" name="Picture 2" descr="Lightbo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524000"/>
            <a:ext cx="3962400" cy="4562476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Utility-based </a:t>
            </a:r>
            <a:r>
              <a:rPr lang="en-US" b="1" dirty="0" smtClean="0"/>
              <a:t>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The agents which are developed having their end uses as building blocks are called utility-based </a:t>
            </a:r>
            <a:r>
              <a:rPr lang="en-US" dirty="0" smtClean="0"/>
              <a:t>agents.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When there are multiple possible alternatives, then to decide which one is best, utility-based agents are used.</a:t>
            </a:r>
            <a:endParaRPr lang="en-US" b="1" dirty="0"/>
          </a:p>
        </p:txBody>
      </p:sp>
      <p:pic>
        <p:nvPicPr>
          <p:cNvPr id="19458" name="Picture 2" descr="Lightbo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752600"/>
            <a:ext cx="4114800" cy="4219575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256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EXPERT SYSTEM BTCS-3613    </vt:lpstr>
      <vt:lpstr>Topic:-AGENT in EXPERT SYSTEM</vt:lpstr>
      <vt:lpstr>INTRODUCTION</vt:lpstr>
      <vt:lpstr>Slide 4</vt:lpstr>
      <vt:lpstr>Types of Agents</vt:lpstr>
      <vt:lpstr>Simple reflex agents</vt:lpstr>
      <vt:lpstr>Model-based reflex agents</vt:lpstr>
      <vt:lpstr>Goal-based agents</vt:lpstr>
      <vt:lpstr>Utility-based agents</vt:lpstr>
      <vt:lpstr>Learning Agent 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AGENT in EXPERT SYSTEM</dc:title>
  <dc:creator>Intel</dc:creator>
  <cp:lastModifiedBy>Intel</cp:lastModifiedBy>
  <cp:revision>10</cp:revision>
  <dcterms:created xsi:type="dcterms:W3CDTF">2023-02-21T06:36:42Z</dcterms:created>
  <dcterms:modified xsi:type="dcterms:W3CDTF">2023-06-20T09:54:53Z</dcterms:modified>
</cp:coreProperties>
</file>