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59" r:id="rId5"/>
    <p:sldId id="260" r:id="rId6"/>
    <p:sldId id="266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DF9DB-3AFA-47F5-A87A-78CA17F1E10B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4B755-EE45-42D1-AA79-7003D87E05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:-INTRODUCTION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Computer organization and architecture can be thought of as a catalogue of components or features that are made available to users, such as instruction sets, the number of bits utilized for data, addressing methods, etc</a:t>
            </a:r>
            <a:r>
              <a:rPr lang="en-US" sz="28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Nowadays, we use computers in every field to send emails, make documents, store data in spreadsheets, play games, and browse the web.</a:t>
            </a:r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What is Computer Architecture</a:t>
            </a:r>
            <a:r>
              <a:rPr lang="en-US" b="1" dirty="0" smtClean="0"/>
              <a:t>?</a:t>
            </a:r>
            <a:endParaRPr lang="en-US" dirty="0"/>
          </a:p>
        </p:txBody>
      </p:sp>
      <p:pic>
        <p:nvPicPr>
          <p:cNvPr id="8194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981200"/>
            <a:ext cx="6667500" cy="4038601"/>
          </a:xfrm>
          <a:prstGeom prst="rect">
            <a:avLst/>
          </a:prstGeom>
          <a:noFill/>
        </p:spPr>
      </p:pic>
      <p:pic>
        <p:nvPicPr>
          <p:cNvPr id="5" name="Picture 4" descr="RIMT University">
            <a:extLst>
              <a:ext uri="{FF2B5EF4-FFF2-40B4-BE49-F238E27FC236}">
                <a16:creationId xmlns="" xmlns:a16="http://schemas.microsoft.com/office/drawing/2014/main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What is Computer Organization</a:t>
            </a:r>
            <a:r>
              <a:rPr lang="en-US" b="1" dirty="0" smtClean="0"/>
              <a:t>?</a:t>
            </a:r>
            <a:endParaRPr lang="en-US" dirty="0"/>
          </a:p>
        </p:txBody>
      </p:sp>
      <p:pic>
        <p:nvPicPr>
          <p:cNvPr id="7170" name="Picture 2" descr="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09800"/>
            <a:ext cx="6667500" cy="4257676"/>
          </a:xfrm>
          <a:prstGeom prst="rect">
            <a:avLst/>
          </a:prstGeom>
          <a:noFill/>
        </p:spPr>
      </p:pic>
      <p:pic>
        <p:nvPicPr>
          <p:cNvPr id="5" name="Picture 4" descr="RIMT University">
            <a:extLst>
              <a:ext uri="{FF2B5EF4-FFF2-40B4-BE49-F238E27FC236}">
                <a16:creationId xmlns="" xmlns:a16="http://schemas.microsoft.com/office/drawing/2014/main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05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US" sz="6400" dirty="0" smtClean="0"/>
              <a:t>When </a:t>
            </a:r>
            <a:r>
              <a:rPr lang="en-US" sz="6400" dirty="0"/>
              <a:t>our computer architecture is decoded, we come to </a:t>
            </a:r>
            <a:r>
              <a:rPr lang="en-US" sz="6400" dirty="0" smtClean="0"/>
              <a:t>computer organization</a:t>
            </a:r>
            <a:r>
              <a:rPr lang="en-US" sz="6400" dirty="0"/>
              <a:t>. Computer Organization is how operational features are connected to help realize the architectural specification. A computer organization handles a structural relationship</a:t>
            </a:r>
            <a:r>
              <a:rPr lang="en-US" sz="6400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sz="6400" dirty="0"/>
              <a:t>Operational units and their interconnections are referred to by computer architecture that achieves the architectural specifications. Different functional blocks are explained in the system.</a:t>
            </a:r>
          </a:p>
          <a:p>
            <a:pPr>
              <a:lnSpc>
                <a:spcPct val="170000"/>
              </a:lnSpc>
            </a:pPr>
            <a:r>
              <a:rPr lang="en-US" sz="6400" dirty="0"/>
              <a:t>It is primarily concerned with implementing architecture and deals with functional structure and numerous structural linkages.</a:t>
            </a:r>
          </a:p>
          <a:p>
            <a:pPr>
              <a:lnSpc>
                <a:spcPct val="170000"/>
              </a:lnSpc>
            </a:pPr>
            <a:r>
              <a:rPr lang="en-US" sz="6400" dirty="0"/>
              <a:t>The concepts which are transparent to the programmers are dealt with by it.</a:t>
            </a:r>
          </a:p>
          <a:p>
            <a:pPr>
              <a:lnSpc>
                <a:spcPct val="170000"/>
              </a:lnSpc>
            </a:pPr>
            <a:r>
              <a:rPr lang="en-US" sz="6400" dirty="0"/>
              <a:t>It consists of physical connection components such as circuits with adder </a:t>
            </a:r>
            <a:r>
              <a:rPr lang="en-US" sz="6400" dirty="0" err="1"/>
              <a:t>subtractors</a:t>
            </a:r>
            <a:r>
              <a:rPr lang="en-US" sz="6400" dirty="0"/>
              <a:t>.</a:t>
            </a:r>
          </a:p>
          <a:p>
            <a:pPr>
              <a:lnSpc>
                <a:spcPct val="170000"/>
              </a:lnSpc>
            </a:pPr>
            <a:r>
              <a:rPr lang="en-US" sz="6400" dirty="0"/>
              <a:t>Here we have three types of CPU organization: Single Accumulator </a:t>
            </a:r>
            <a:r>
              <a:rPr lang="en-US" sz="6400" dirty="0" err="1"/>
              <a:t>Organisation</a:t>
            </a:r>
            <a:r>
              <a:rPr lang="en-US" sz="6400" dirty="0"/>
              <a:t>, Stack </a:t>
            </a:r>
            <a:r>
              <a:rPr lang="en-US" sz="6400" dirty="0" err="1"/>
              <a:t>Organisation</a:t>
            </a:r>
            <a:r>
              <a:rPr lang="en-US" sz="6400" dirty="0"/>
              <a:t>, and General Register </a:t>
            </a:r>
            <a:r>
              <a:rPr lang="en-US" sz="6400" dirty="0" err="1"/>
              <a:t>organisation</a:t>
            </a:r>
            <a:r>
              <a:rPr lang="en-US" sz="6400" dirty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IMT University">
            <a:extLst>
              <a:ext uri="{FF2B5EF4-FFF2-40B4-BE49-F238E27FC236}">
                <a16:creationId xmlns="" xmlns:a16="http://schemas.microsoft.com/office/drawing/2014/main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Difference Between Computer Organization And </a:t>
            </a:r>
            <a:r>
              <a:rPr lang="en-US" sz="2400" b="1" dirty="0" smtClean="0"/>
              <a:t>Architecture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828800"/>
          <a:ext cx="8077200" cy="40817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038600"/>
                <a:gridCol w="4038600"/>
              </a:tblGrid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Computer Architecture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Computer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Organisation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computer system's structure and 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seen by the user, is concerned here.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connection of the computer's hardware system is concerned with forming a computer system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the computer system's designing is done is described 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the computer system works is described here.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computer system's logical aspects are described here.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dirty="0" smtClean="0">
                          <a:solidFill>
                            <a:srgbClr val="0E101A"/>
                          </a:solidFill>
                        </a:rPr>
                        <a:t>The </a:t>
                      </a:r>
                      <a:r>
                        <a:rPr lang="en-US" dirty="0">
                          <a:solidFill>
                            <a:srgbClr val="0E101A"/>
                          </a:solidFill>
                        </a:rPr>
                        <a:t>computer system' physical aspects are described here</a:t>
                      </a:r>
                      <a:endParaRPr lang="en-US" dirty="0"/>
                    </a:p>
                  </a:txBody>
                  <a:tcPr marL="63500" marR="63500" marT="63500" marB="63500"/>
                </a:tc>
              </a:tr>
              <a:tr h="5715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 is also called an instruction set architecture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system 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 is also known as 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microarchitecture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High-level design issues are addressed by computer architecture.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Computer organizations address low-level design issues.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RIMT University">
            <a:extLst>
              <a:ext uri="{FF2B5EF4-FFF2-40B4-BE49-F238E27FC236}">
                <a16:creationId xmlns="" xmlns:a16="http://schemas.microsoft.com/office/drawing/2014/main" xmlns:lc="http://schemas.openxmlformats.org/drawingml/2006/lockedCanvas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576501" y="80962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10D8ABEA-F2E3-8B43-9C07-09D62BFBF7A6}"/>
              </a:ext>
            </a:extLst>
          </p:cNvPr>
          <p:cNvSpPr/>
          <p:nvPr/>
        </p:nvSpPr>
        <p:spPr>
          <a:xfrm>
            <a:off x="89851" y="6472237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355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COMPUTER ARCHITECTURE BTCS-2301    </vt:lpstr>
      <vt:lpstr>Topic:-INTRODUCTION</vt:lpstr>
      <vt:lpstr>INTRODUCTION</vt:lpstr>
      <vt:lpstr>What is Computer Architecture?</vt:lpstr>
      <vt:lpstr>What is Computer Organization?</vt:lpstr>
      <vt:lpstr>Slide 6</vt:lpstr>
      <vt:lpstr>Difference Between Computer Organization And Architecture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COMPUTER ARCHITECTURE BTCS-2301    </dc:title>
  <dc:creator>Intel</dc:creator>
  <cp:lastModifiedBy>Intel</cp:lastModifiedBy>
  <cp:revision>5</cp:revision>
  <dcterms:created xsi:type="dcterms:W3CDTF">2023-07-05T08:35:22Z</dcterms:created>
  <dcterms:modified xsi:type="dcterms:W3CDTF">2023-07-05T09:14:40Z</dcterms:modified>
</cp:coreProperties>
</file>