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9F8A-13BD-49E8-AB5A-C1DF0B118B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7126-3CC5-4D71-BEE9-EDEB1A6C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9F8A-13BD-49E8-AB5A-C1DF0B118B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7126-3CC5-4D71-BEE9-EDEB1A6C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9F8A-13BD-49E8-AB5A-C1DF0B118B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7126-3CC5-4D71-BEE9-EDEB1A6C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9F8A-13BD-49E8-AB5A-C1DF0B118B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7126-3CC5-4D71-BEE9-EDEB1A6C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9F8A-13BD-49E8-AB5A-C1DF0B118B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7126-3CC5-4D71-BEE9-EDEB1A6C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9F8A-13BD-49E8-AB5A-C1DF0B118B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7126-3CC5-4D71-BEE9-EDEB1A6C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9F8A-13BD-49E8-AB5A-C1DF0B118B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7126-3CC5-4D71-BEE9-EDEB1A6C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9F8A-13BD-49E8-AB5A-C1DF0B118B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7126-3CC5-4D71-BEE9-EDEB1A6C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9F8A-13BD-49E8-AB5A-C1DF0B118B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7126-3CC5-4D71-BEE9-EDEB1A6C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9F8A-13BD-49E8-AB5A-C1DF0B118B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7126-3CC5-4D71-BEE9-EDEB1A6C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89F8A-13BD-49E8-AB5A-C1DF0B118B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7126-3CC5-4D71-BEE9-EDEB1A6C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89F8A-13BD-49E8-AB5A-C1DF0B118B77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17126-3CC5-4D71-BEE9-EDEB1A6C8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FF000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CLOUD COMPUTING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BTCS-</a:t>
            </a:r>
            <a:r>
              <a:rPr lang="en-IN" b="1" dirty="0" smtClean="0">
                <a:solidFill>
                  <a:srgbClr val="C00000"/>
                </a:solidFill>
              </a:rPr>
              <a:t>4712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37528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err="1" smtClean="0">
                <a:latin typeface="+mn-lt"/>
              </a:rPr>
              <a:t>B</a:t>
            </a:r>
            <a:r>
              <a:rPr lang="en-US" sz="9600" smtClean="0">
                <a:latin typeface="+mn-lt"/>
              </a:rPr>
              <a:t>. Tech </a:t>
            </a:r>
            <a:r>
              <a:rPr lang="en-US" sz="9600" dirty="0" smtClean="0">
                <a:latin typeface="+mn-lt"/>
              </a:rPr>
              <a:t>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7th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Topic:-Cloud Security Issues</a:t>
            </a:r>
            <a:endParaRPr lang="en-US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Cloud security</a:t>
            </a:r>
            <a:endParaRPr lang="en-US" dirty="0"/>
          </a:p>
          <a:p>
            <a:r>
              <a:rPr lang="en-US" dirty="0"/>
              <a:t>Cloud security is the process by which cloud-based systems, data, applications, and infrastructure is secured.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867400" cy="1143000"/>
          </a:xfrm>
        </p:spPr>
        <p:txBody>
          <a:bodyPr>
            <a:noAutofit/>
          </a:bodyPr>
          <a:lstStyle/>
          <a:p>
            <a:pPr algn="just"/>
            <a:r>
              <a:rPr lang="en-US" sz="3200" b="1" dirty="0"/>
              <a:t>How security gets integrated into cloud </a:t>
            </a:r>
            <a:r>
              <a:rPr lang="en-US" sz="3200" b="1" dirty="0" smtClean="0"/>
              <a:t>computing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Best </a:t>
            </a:r>
            <a:r>
              <a:rPr lang="en-US" dirty="0"/>
              <a:t>password practices and identity </a:t>
            </a:r>
            <a:r>
              <a:rPr lang="en-US" dirty="0" smtClean="0"/>
              <a:t>management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Encryption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Firewalls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User Identity</a:t>
            </a:r>
          </a:p>
          <a:p>
            <a:endParaRPr lang="en-US" b="1" dirty="0" smtClean="0"/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Main cloud computing security </a:t>
            </a:r>
            <a:r>
              <a:rPr lang="en-US" b="1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Poor </a:t>
            </a:r>
            <a:r>
              <a:rPr lang="en-US" sz="2800" dirty="0"/>
              <a:t>Access </a:t>
            </a:r>
            <a:r>
              <a:rPr lang="en-US" sz="2800" dirty="0" smtClean="0"/>
              <a:t>Management</a:t>
            </a:r>
          </a:p>
          <a:p>
            <a:r>
              <a:rPr lang="en-US" sz="2800" dirty="0"/>
              <a:t>Data Breach and Data </a:t>
            </a:r>
            <a:r>
              <a:rPr lang="en-US" sz="2800" dirty="0" smtClean="0"/>
              <a:t>Leak</a:t>
            </a:r>
          </a:p>
          <a:p>
            <a:r>
              <a:rPr lang="en-US" sz="2800" dirty="0"/>
              <a:t>Data </a:t>
            </a:r>
            <a:r>
              <a:rPr lang="en-US" sz="2800" dirty="0" smtClean="0"/>
              <a:t>Loss</a:t>
            </a:r>
          </a:p>
          <a:p>
            <a:r>
              <a:rPr lang="en-US" sz="2800" dirty="0"/>
              <a:t>Data </a:t>
            </a:r>
            <a:r>
              <a:rPr lang="en-US" sz="2800" dirty="0" smtClean="0"/>
              <a:t>alteration</a:t>
            </a:r>
          </a:p>
          <a:p>
            <a:r>
              <a:rPr lang="en-US" sz="2800" dirty="0"/>
              <a:t>Unreliable storage medium </a:t>
            </a:r>
            <a:r>
              <a:rPr lang="en-US" sz="2800" dirty="0" smtClean="0"/>
              <a:t>outage</a:t>
            </a:r>
          </a:p>
          <a:p>
            <a:r>
              <a:rPr lang="en-US" sz="2800" dirty="0" err="1"/>
              <a:t>DoS</a:t>
            </a:r>
            <a:r>
              <a:rPr lang="en-US" sz="2800" dirty="0"/>
              <a:t> Attack - Denial-of-service attack</a:t>
            </a:r>
          </a:p>
          <a:p>
            <a:r>
              <a:rPr lang="en-US" sz="2800" dirty="0" smtClean="0"/>
              <a:t>Unauthorized </a:t>
            </a:r>
            <a:r>
              <a:rPr lang="en-US" sz="2800" dirty="0"/>
              <a:t>Access</a:t>
            </a:r>
          </a:p>
          <a:p>
            <a:r>
              <a:rPr lang="en-US" sz="2800" dirty="0" smtClean="0"/>
              <a:t>Insecure </a:t>
            </a:r>
            <a:r>
              <a:rPr lang="en-US" sz="2800" dirty="0"/>
              <a:t>Interfaces/APIs</a:t>
            </a:r>
          </a:p>
          <a:p>
            <a:r>
              <a:rPr lang="en-US" sz="2800" dirty="0" smtClean="0"/>
              <a:t>External </a:t>
            </a:r>
            <a:r>
              <a:rPr lang="en-US" sz="2800" dirty="0"/>
              <a:t>Sharing of Data</a:t>
            </a:r>
          </a:p>
          <a:p>
            <a:r>
              <a:rPr lang="en-US" sz="2800" dirty="0" err="1" smtClean="0"/>
              <a:t>Cyberattacks</a:t>
            </a:r>
            <a:endParaRPr lang="en-US" sz="2800" dirty="0"/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/>
              <a:t>Internal Security Breaches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Social engineering and hijacking accounts.</a:t>
            </a:r>
          </a:p>
          <a:p>
            <a:pPr lvl="0"/>
            <a:r>
              <a:rPr lang="en-US" dirty="0"/>
              <a:t>Malicious cyber attacks.</a:t>
            </a:r>
          </a:p>
          <a:p>
            <a:pPr lvl="0"/>
            <a:r>
              <a:rPr lang="en-US" dirty="0"/>
              <a:t>Leaked information.</a:t>
            </a:r>
          </a:p>
          <a:p>
            <a:pPr lvl="0"/>
            <a:r>
              <a:rPr lang="en-US" dirty="0"/>
              <a:t>Downloading malicious content.</a:t>
            </a:r>
          </a:p>
          <a:p>
            <a:r>
              <a:rPr lang="en-US" dirty="0"/>
              <a:t>Insecure applications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135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 CLOUD COMPUTING BTCS-4712    </vt:lpstr>
      <vt:lpstr>Topic:-Cloud Security Issues</vt:lpstr>
      <vt:lpstr>INTRODUCTION</vt:lpstr>
      <vt:lpstr>How security gets integrated into cloud computing?</vt:lpstr>
      <vt:lpstr>Main cloud computing security issues</vt:lpstr>
      <vt:lpstr>Internal Security Breaches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CLOUD COMPUTING BTCS-4712    </dc:title>
  <dc:creator>Intel</dc:creator>
  <cp:lastModifiedBy>Intel</cp:lastModifiedBy>
  <cp:revision>3</cp:revision>
  <dcterms:created xsi:type="dcterms:W3CDTF">2023-06-20T09:36:59Z</dcterms:created>
  <dcterms:modified xsi:type="dcterms:W3CDTF">2023-06-20T10:02:36Z</dcterms:modified>
</cp:coreProperties>
</file>