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3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89F8A-13BD-49E8-AB5A-C1DF0B118B77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17126-3CC5-4D71-BEE9-EDEB1A6C81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89F8A-13BD-49E8-AB5A-C1DF0B118B77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17126-3CC5-4D71-BEE9-EDEB1A6C81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89F8A-13BD-49E8-AB5A-C1DF0B118B77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17126-3CC5-4D71-BEE9-EDEB1A6C81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89F8A-13BD-49E8-AB5A-C1DF0B118B77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17126-3CC5-4D71-BEE9-EDEB1A6C81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89F8A-13BD-49E8-AB5A-C1DF0B118B77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17126-3CC5-4D71-BEE9-EDEB1A6C81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89F8A-13BD-49E8-AB5A-C1DF0B118B77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17126-3CC5-4D71-BEE9-EDEB1A6C81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89F8A-13BD-49E8-AB5A-C1DF0B118B77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17126-3CC5-4D71-BEE9-EDEB1A6C81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89F8A-13BD-49E8-AB5A-C1DF0B118B77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17126-3CC5-4D71-BEE9-EDEB1A6C81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89F8A-13BD-49E8-AB5A-C1DF0B118B77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17126-3CC5-4D71-BEE9-EDEB1A6C81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89F8A-13BD-49E8-AB5A-C1DF0B118B77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17126-3CC5-4D71-BEE9-EDEB1A6C81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89F8A-13BD-49E8-AB5A-C1DF0B118B77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17126-3CC5-4D71-BEE9-EDEB1A6C81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89F8A-13BD-49E8-AB5A-C1DF0B118B77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817126-3CC5-4D71-BEE9-EDEB1A6C812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762000"/>
            <a:ext cx="7884876" cy="2286000"/>
          </a:xfrm>
        </p:spPr>
        <p:txBody>
          <a:bodyPr>
            <a:normAutofit fontScale="90000"/>
          </a:bodyPr>
          <a:lstStyle/>
          <a:p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FF000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FF0000"/>
                </a:solidFill>
                <a:latin typeface="American Typewriter" panose="02090604020004020304" pitchFamily="18" charset="77"/>
              </a:rPr>
            </a:br>
            <a: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CLOUD COMPUTING</a:t>
            </a:r>
            <a:b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BTCS-</a:t>
            </a:r>
            <a:r>
              <a:rPr lang="en-IN" b="1" dirty="0" smtClean="0">
                <a:solidFill>
                  <a:srgbClr val="C00000"/>
                </a:solidFill>
              </a:rPr>
              <a:t>4712</a:t>
            </a:r>
            <a:r>
              <a:rPr lang="en-IN" b="1" dirty="0" smtClean="0"/>
              <a:t/>
            </a:r>
            <a:br>
              <a:rPr lang="en-IN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xmlns="" id="{9DF95F34-A162-CA4C-889B-0891699B6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81250" y="6365230"/>
            <a:ext cx="3086100" cy="365125"/>
          </a:xfrm>
        </p:spPr>
        <p:txBody>
          <a:bodyPr/>
          <a:lstStyle/>
          <a:p>
            <a:r>
              <a:rPr lang="en-US" b="1" dirty="0" err="1">
                <a:solidFill>
                  <a:schemeClr val="bg1"/>
                </a:solidFill>
              </a:rPr>
              <a:t>Dr.Nitin</a:t>
            </a:r>
            <a:r>
              <a:rPr lang="en-US" b="1">
                <a:solidFill>
                  <a:schemeClr val="bg1"/>
                </a:solidFill>
              </a:rPr>
              <a:t> Thapar_SOMC_ITFM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xmlns="" id="{C3EF51EB-3DA5-4842-B82C-4F75593C5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4074E40B-79F9-F74D-8D9E-1BC4B8F861E8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5029200" y="626427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5467350" y="4038600"/>
            <a:ext cx="3469616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/>
              <a:t>Prepared by</a:t>
            </a:r>
            <a:r>
              <a:rPr lang="en-IN" sz="4000" dirty="0" smtClean="0"/>
              <a:t>: </a:t>
            </a:r>
            <a:r>
              <a:rPr lang="en-IN" sz="4000" dirty="0" err="1" smtClean="0"/>
              <a:t>Sahilpreet</a:t>
            </a:r>
            <a:r>
              <a:rPr lang="en-IN" sz="4000" dirty="0" smtClean="0"/>
              <a:t> Singh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742950" y="2590800"/>
            <a:ext cx="375285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96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9600" dirty="0" smtClean="0">
                <a:solidFill>
                  <a:srgbClr val="7030A0"/>
                </a:solidFill>
                <a:latin typeface="+mn-lt"/>
              </a:rPr>
            </a:br>
            <a:r>
              <a:rPr lang="en-US" sz="9600" dirty="0">
                <a:latin typeface="+mn-lt"/>
              </a:rPr>
              <a:t>Course Name</a:t>
            </a:r>
            <a:r>
              <a:rPr lang="en-US" sz="9600" dirty="0" smtClean="0">
                <a:latin typeface="+mn-lt"/>
              </a:rPr>
              <a:t>: </a:t>
            </a:r>
            <a:r>
              <a:rPr lang="en-US" sz="9600" err="1" smtClean="0">
                <a:latin typeface="+mn-lt"/>
              </a:rPr>
              <a:t>B</a:t>
            </a:r>
            <a:r>
              <a:rPr lang="en-US" sz="9600" smtClean="0">
                <a:latin typeface="+mn-lt"/>
              </a:rPr>
              <a:t>. Tech </a:t>
            </a:r>
            <a:r>
              <a:rPr lang="en-US" sz="9600" dirty="0" smtClean="0">
                <a:latin typeface="+mn-lt"/>
              </a:rPr>
              <a:t>(CSE) </a:t>
            </a:r>
            <a:r>
              <a:rPr lang="en-US" sz="9600" dirty="0">
                <a:latin typeface="+mn-lt"/>
              </a:rPr>
              <a:t/>
            </a:r>
            <a:br>
              <a:rPr lang="en-US" sz="9600" dirty="0">
                <a:latin typeface="+mn-lt"/>
              </a:rPr>
            </a:br>
            <a:r>
              <a:rPr lang="en-US" sz="9600" dirty="0">
                <a:latin typeface="+mn-lt"/>
              </a:rPr>
              <a:t>Semester</a:t>
            </a:r>
            <a:r>
              <a:rPr lang="en-US" sz="9600" dirty="0" smtClean="0">
                <a:latin typeface="+mn-lt"/>
              </a:rPr>
              <a:t>: 7th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Topic:-Cloud Security Issues</a:t>
            </a:r>
            <a:endParaRPr lang="en-US" dirty="0"/>
          </a:p>
        </p:txBody>
      </p:sp>
      <p:pic>
        <p:nvPicPr>
          <p:cNvPr id="3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/>
              <a:t>Cloud security</a:t>
            </a:r>
            <a:endParaRPr lang="en-US" dirty="0"/>
          </a:p>
          <a:p>
            <a:r>
              <a:rPr lang="en-US" dirty="0"/>
              <a:t>Cloud security is the process by which cloud-based systems, data, applications, and infrastructure is secured.</a:t>
            </a:r>
          </a:p>
          <a:p>
            <a:endParaRPr lang="en-US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867400" cy="1143000"/>
          </a:xfrm>
        </p:spPr>
        <p:txBody>
          <a:bodyPr>
            <a:noAutofit/>
          </a:bodyPr>
          <a:lstStyle/>
          <a:p>
            <a:pPr algn="just"/>
            <a:r>
              <a:rPr lang="en-US" sz="3200" b="1" dirty="0"/>
              <a:t>How security gets integrated into cloud </a:t>
            </a:r>
            <a:r>
              <a:rPr lang="en-US" sz="3200" b="1" dirty="0" smtClean="0"/>
              <a:t>computing</a:t>
            </a:r>
            <a:r>
              <a:rPr lang="en-US" sz="3200" dirty="0" smtClean="0"/>
              <a:t>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Best </a:t>
            </a:r>
            <a:r>
              <a:rPr lang="en-US" dirty="0"/>
              <a:t>password practices and identity </a:t>
            </a:r>
            <a:r>
              <a:rPr lang="en-US" dirty="0" smtClean="0"/>
              <a:t>management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Encryption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Firewalls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User Identity</a:t>
            </a:r>
          </a:p>
          <a:p>
            <a:endParaRPr lang="en-US" b="1" dirty="0" smtClean="0"/>
          </a:p>
          <a:p>
            <a:endParaRPr lang="en-US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579438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Main cloud computing security </a:t>
            </a:r>
            <a:r>
              <a:rPr lang="en-US" b="1" dirty="0" smtClean="0"/>
              <a:t>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Poor </a:t>
            </a:r>
            <a:r>
              <a:rPr lang="en-US" sz="2800" dirty="0"/>
              <a:t>Access </a:t>
            </a:r>
            <a:r>
              <a:rPr lang="en-US" sz="2800" dirty="0" smtClean="0"/>
              <a:t>Management</a:t>
            </a:r>
          </a:p>
          <a:p>
            <a:r>
              <a:rPr lang="en-US" sz="2800" dirty="0"/>
              <a:t>Data Breach and Data </a:t>
            </a:r>
            <a:r>
              <a:rPr lang="en-US" sz="2800" dirty="0" smtClean="0"/>
              <a:t>Leak</a:t>
            </a:r>
          </a:p>
          <a:p>
            <a:r>
              <a:rPr lang="en-US" sz="2800" dirty="0"/>
              <a:t>Data </a:t>
            </a:r>
            <a:r>
              <a:rPr lang="en-US" sz="2800" dirty="0" smtClean="0"/>
              <a:t>Loss</a:t>
            </a:r>
          </a:p>
          <a:p>
            <a:r>
              <a:rPr lang="en-US" sz="2800" dirty="0"/>
              <a:t>Data </a:t>
            </a:r>
            <a:r>
              <a:rPr lang="en-US" sz="2800" dirty="0" smtClean="0"/>
              <a:t>alteration</a:t>
            </a:r>
          </a:p>
          <a:p>
            <a:r>
              <a:rPr lang="en-US" sz="2800" dirty="0"/>
              <a:t>Unreliable storage medium </a:t>
            </a:r>
            <a:r>
              <a:rPr lang="en-US" sz="2800" dirty="0" smtClean="0"/>
              <a:t>outage</a:t>
            </a:r>
          </a:p>
          <a:p>
            <a:r>
              <a:rPr lang="en-US" sz="2800" dirty="0" err="1"/>
              <a:t>DoS</a:t>
            </a:r>
            <a:r>
              <a:rPr lang="en-US" sz="2800" dirty="0"/>
              <a:t> Attack - Denial-of-service attack</a:t>
            </a:r>
          </a:p>
          <a:p>
            <a:r>
              <a:rPr lang="en-US" sz="2800" dirty="0" smtClean="0"/>
              <a:t>Unauthorized </a:t>
            </a:r>
            <a:r>
              <a:rPr lang="en-US" sz="2800" dirty="0"/>
              <a:t>Access</a:t>
            </a:r>
          </a:p>
          <a:p>
            <a:r>
              <a:rPr lang="en-US" sz="2800" dirty="0" smtClean="0"/>
              <a:t>Insecure </a:t>
            </a:r>
            <a:r>
              <a:rPr lang="en-US" sz="2800" dirty="0"/>
              <a:t>Interfaces/APIs</a:t>
            </a:r>
          </a:p>
          <a:p>
            <a:r>
              <a:rPr lang="en-US" sz="2800" dirty="0" smtClean="0"/>
              <a:t>External </a:t>
            </a:r>
            <a:r>
              <a:rPr lang="en-US" sz="2800" dirty="0"/>
              <a:t>Sharing of Data</a:t>
            </a:r>
          </a:p>
          <a:p>
            <a:r>
              <a:rPr lang="en-US" sz="2800" dirty="0" err="1" smtClean="0"/>
              <a:t>Cyberattacks</a:t>
            </a:r>
            <a:endParaRPr lang="en-US" sz="2800" dirty="0"/>
          </a:p>
          <a:p>
            <a:endParaRPr lang="en-US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b="1" dirty="0" smtClean="0"/>
              <a:t>Internal Security Breaches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Social engineering and hijacking accounts.</a:t>
            </a:r>
          </a:p>
          <a:p>
            <a:pPr lvl="0"/>
            <a:r>
              <a:rPr lang="en-US" dirty="0"/>
              <a:t>Malicious cyber attacks.</a:t>
            </a:r>
          </a:p>
          <a:p>
            <a:pPr lvl="0"/>
            <a:r>
              <a:rPr lang="en-US" dirty="0"/>
              <a:t>Leaked information.</a:t>
            </a:r>
          </a:p>
          <a:p>
            <a:pPr lvl="0"/>
            <a:r>
              <a:rPr lang="en-US" dirty="0"/>
              <a:t>Downloading malicious content.</a:t>
            </a:r>
          </a:p>
          <a:p>
            <a:r>
              <a:rPr lang="en-US" dirty="0"/>
              <a:t>Insecure applications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135</Words>
  <Application>Microsoft Office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    CLOUD COMPUTING BTCS-4712    </vt:lpstr>
      <vt:lpstr>Topic:-Cloud Security Issues</vt:lpstr>
      <vt:lpstr>INTRODUCTION</vt:lpstr>
      <vt:lpstr>How security gets integrated into cloud computing?</vt:lpstr>
      <vt:lpstr>Main cloud computing security issues</vt:lpstr>
      <vt:lpstr>Internal Security Breaches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CLOUD COMPUTING BTCS-4712    </dc:title>
  <dc:creator>Intel</dc:creator>
  <cp:lastModifiedBy>Intel</cp:lastModifiedBy>
  <cp:revision>3</cp:revision>
  <dcterms:created xsi:type="dcterms:W3CDTF">2023-06-20T09:36:59Z</dcterms:created>
  <dcterms:modified xsi:type="dcterms:W3CDTF">2023-06-20T10:02:36Z</dcterms:modified>
</cp:coreProperties>
</file>