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5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6912" autoAdjust="0"/>
    <p:restoredTop sz="94660"/>
  </p:normalViewPr>
  <p:slideViewPr>
    <p:cSldViewPr>
      <p:cViewPr varScale="1">
        <p:scale>
          <a:sx n="68" d="100"/>
          <a:sy n="68" d="100"/>
        </p:scale>
        <p:origin x="-18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7A96B5-5E8E-42BE-945C-EF5580AE144A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C1C489-F680-4449-A517-766D56119B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1367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1367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13674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13674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13674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13674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1367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112F8-F9CB-45FA-9CA4-7CCC856B706B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23B7D-6155-42A3-ACA8-4CDF96C8C8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112F8-F9CB-45FA-9CA4-7CCC856B706B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23B7D-6155-42A3-ACA8-4CDF96C8C8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112F8-F9CB-45FA-9CA4-7CCC856B706B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23B7D-6155-42A3-ACA8-4CDF96C8C8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112F8-F9CB-45FA-9CA4-7CCC856B706B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23B7D-6155-42A3-ACA8-4CDF96C8C8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112F8-F9CB-45FA-9CA4-7CCC856B706B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23B7D-6155-42A3-ACA8-4CDF96C8C8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112F8-F9CB-45FA-9CA4-7CCC856B706B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23B7D-6155-42A3-ACA8-4CDF96C8C8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112F8-F9CB-45FA-9CA4-7CCC856B706B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23B7D-6155-42A3-ACA8-4CDF96C8C8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112F8-F9CB-45FA-9CA4-7CCC856B706B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23B7D-6155-42A3-ACA8-4CDF96C8C8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112F8-F9CB-45FA-9CA4-7CCC856B706B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23B7D-6155-42A3-ACA8-4CDF96C8C8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112F8-F9CB-45FA-9CA4-7CCC856B706B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23B7D-6155-42A3-ACA8-4CDF96C8C8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112F8-F9CB-45FA-9CA4-7CCC856B706B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23B7D-6155-42A3-ACA8-4CDF96C8C8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112F8-F9CB-45FA-9CA4-7CCC856B706B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23B7D-6155-42A3-ACA8-4CDF96C8C8C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066800"/>
            <a:ext cx="8229600" cy="1470025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	Web Development/BTCS-2410</a:t>
            </a:r>
            <a:endParaRPr lang="en-US" sz="3200" dirty="0">
              <a:solidFill>
                <a:srgbClr val="7030A0"/>
              </a:solidFill>
              <a:latin typeface="American Typewriter" panose="02090604020004020304" pitchFamily="18" charset="77"/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0" y="6492875"/>
            <a:ext cx="3886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381000" y="2590800"/>
            <a:ext cx="54102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CSE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 smtClean="0">
                <a:latin typeface="+mn-lt"/>
              </a:rPr>
              <a:t>Semester:4</a:t>
            </a:r>
            <a:r>
              <a:rPr lang="en-US" sz="9600" baseline="30000" dirty="0" smtClean="0">
                <a:latin typeface="+mn-lt"/>
              </a:rPr>
              <a:t>th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4114800" y="41148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</a:t>
            </a:r>
            <a:r>
              <a:rPr lang="en-US" dirty="0" smtClean="0"/>
              <a:t> Ms. </a:t>
            </a:r>
            <a:r>
              <a:rPr lang="en-US" dirty="0" err="1" smtClean="0"/>
              <a:t>Yogesh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124200"/>
            <a:ext cx="8153400" cy="121920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variables are declared with the </a:t>
            </a:r>
            <a:r>
              <a:rPr lang="en-US" dirty="0" err="1"/>
              <a:t>var</a:t>
            </a:r>
            <a:r>
              <a:rPr lang="en-US" dirty="0"/>
              <a:t> keyword (case sensitive)</a:t>
            </a:r>
          </a:p>
          <a:p>
            <a:r>
              <a:rPr lang="en-US" dirty="0"/>
              <a:t>types are not specified, but JS does have types ("loosely typed")</a:t>
            </a:r>
          </a:p>
          <a:p>
            <a:pPr lvl="1"/>
            <a:r>
              <a:rPr lang="en-US" sz="2400" dirty="0">
                <a:latin typeface="Courier New" pitchFamily="49" charset="0"/>
                <a:cs typeface="Courier New" pitchFamily="49" charset="0"/>
              </a:rPr>
              <a:t>Number, Boolean, String, Array, Object, Function,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Null, Undefined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/>
              <a:t>can find out a variable's type by calling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typeof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C76F15A-3445-4ED0-A4DF-DE4BBF06AE1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600200"/>
            <a:ext cx="8153400" cy="369332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name = expression;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2221468"/>
            <a:ext cx="8153400" cy="923330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clientName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"Connie Client";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age = 32;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weight = 127.4;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pic>
        <p:nvPicPr>
          <p:cNvPr id="9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0706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type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971800"/>
            <a:ext cx="8153400" cy="121920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integers and real numbers are the same type (no </a:t>
            </a:r>
            <a:r>
              <a:rPr lang="en-US" dirty="0" err="1"/>
              <a:t>int</a:t>
            </a:r>
            <a:r>
              <a:rPr lang="en-US" dirty="0"/>
              <a:t> vs. double)</a:t>
            </a:r>
          </a:p>
          <a:p>
            <a:r>
              <a:rPr lang="en-US" dirty="0"/>
              <a:t>same operators: + - * / % ++ -- = += -= *= /= %=</a:t>
            </a:r>
          </a:p>
          <a:p>
            <a:r>
              <a:rPr lang="en-US" dirty="0"/>
              <a:t>similar precedence to Java</a:t>
            </a:r>
          </a:p>
          <a:p>
            <a:r>
              <a:rPr lang="en-US" dirty="0"/>
              <a:t>many operators auto-convert types: "2" * 3 is 6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C76F15A-3445-4ED0-A4DF-DE4BBF06AE1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153400" cy="1200329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enrollment = 99;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medianGrade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2.8;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credits = 5 + 4 + (2 * 3);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         								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7998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 (same as Java)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971800"/>
            <a:ext cx="8153400" cy="1219200"/>
          </a:xfrm>
        </p:spPr>
        <p:txBody>
          <a:bodyPr>
            <a:normAutofit fontScale="40000" lnSpcReduction="20000"/>
          </a:bodyPr>
          <a:lstStyle/>
          <a:p>
            <a:r>
              <a:rPr lang="en-US" dirty="0"/>
              <a:t>identical to Java's comment syntax</a:t>
            </a:r>
          </a:p>
          <a:p>
            <a:r>
              <a:rPr lang="en-US" dirty="0"/>
              <a:t>recall: 4 comment syntaxes</a:t>
            </a:r>
          </a:p>
          <a:p>
            <a:pPr lvl="1"/>
            <a:r>
              <a:rPr lang="en-US" dirty="0" smtClean="0"/>
              <a:t>HTML: &lt;!-- </a:t>
            </a:r>
            <a:r>
              <a:rPr lang="en-US" dirty="0"/>
              <a:t>comment --&gt;</a:t>
            </a:r>
          </a:p>
          <a:p>
            <a:pPr lvl="1"/>
            <a:r>
              <a:rPr lang="en-US" dirty="0" smtClean="0"/>
              <a:t>CSS/JS/PHP: /* </a:t>
            </a:r>
            <a:r>
              <a:rPr lang="en-US" dirty="0"/>
              <a:t>comment */</a:t>
            </a:r>
          </a:p>
          <a:p>
            <a:pPr lvl="1"/>
            <a:r>
              <a:rPr lang="en-US" dirty="0" smtClean="0"/>
              <a:t>Java/JS/PHP: // </a:t>
            </a:r>
            <a:r>
              <a:rPr lang="en-US" dirty="0"/>
              <a:t>comment</a:t>
            </a:r>
          </a:p>
          <a:p>
            <a:pPr lvl="1"/>
            <a:r>
              <a:rPr lang="en-US" dirty="0" smtClean="0"/>
              <a:t>PHP: # </a:t>
            </a:r>
            <a:r>
              <a:rPr lang="en-US" dirty="0"/>
              <a:t>comment</a:t>
            </a:r>
            <a:endParaRPr lang="en-US" sz="21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C76F15A-3445-4ED0-A4DF-DE4BBF06AE1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153400" cy="923330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 single-line comment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/* multi-line comment */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         								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5490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Math object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C76F15A-3445-4ED0-A4DF-DE4BBF06AE1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153400" cy="923330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rand1to10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Math.floor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Math.random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* 10 + 1);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three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Math.floor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Math.PI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nn-NO" dirty="0" smtClean="0">
                <a:latin typeface="Courier New" pitchFamily="49" charset="0"/>
                <a:cs typeface="Courier New" pitchFamily="49" charset="0"/>
              </a:rPr>
              <a:t>					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      		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33400" y="28956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methods: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abs, ceil, 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cos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, floor, log, max, min, 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, random, round,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sin,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sqrt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, tan</a:t>
            </a:r>
          </a:p>
          <a:p>
            <a:r>
              <a:rPr lang="en-US" dirty="0"/>
              <a:t>properties: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E, PI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215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>Special values: null and undefined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C76F15A-3445-4ED0-A4DF-DE4BBF06AE1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153400" cy="2031325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ned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benson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9;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 at this point in the code,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ned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is null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benson's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9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caroline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is undefined</a:t>
            </a:r>
            <a:r>
              <a:rPr lang="nn-NO" dirty="0" smtClean="0">
                <a:latin typeface="Courier New" pitchFamily="49" charset="0"/>
                <a:cs typeface="Courier New" pitchFamily="49" charset="0"/>
              </a:rPr>
              <a:t>					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      				  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33400" y="38100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ourier New" pitchFamily="49" charset="0"/>
                <a:cs typeface="Courier New" pitchFamily="49" charset="0"/>
              </a:rPr>
              <a:t>undefined</a:t>
            </a:r>
            <a:r>
              <a:rPr lang="en-US" dirty="0"/>
              <a:t> : has not been declared, does not exist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/>
              <a:t> : exists, but was specifically assigned an empty or null value</a:t>
            </a:r>
          </a:p>
          <a:p>
            <a:r>
              <a:rPr lang="en-US" dirty="0"/>
              <a:t>Why does JavaScript have both of these?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9130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>Logical operators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C76F15A-3445-4ED0-A4DF-DE4BBF06AE1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62897" y="17526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&gt; &lt; &gt;= &lt;= &amp;&amp; || ! == != === !==</a:t>
            </a:r>
          </a:p>
          <a:p>
            <a:r>
              <a:rPr lang="en-US" dirty="0"/>
              <a:t>most logical operators automatically convert types:</a:t>
            </a:r>
          </a:p>
          <a:p>
            <a:pPr lvl="1"/>
            <a:r>
              <a:rPr lang="en-US" dirty="0"/>
              <a:t>5 &lt; "7" is true</a:t>
            </a:r>
          </a:p>
          <a:p>
            <a:pPr lvl="1"/>
            <a:r>
              <a:rPr lang="en-US" dirty="0"/>
              <a:t>42 == 42.0 is true</a:t>
            </a:r>
          </a:p>
          <a:p>
            <a:pPr lvl="1"/>
            <a:r>
              <a:rPr lang="en-US" dirty="0"/>
              <a:t>"5.0" == 5 is true</a:t>
            </a:r>
          </a:p>
          <a:p>
            <a:r>
              <a:rPr lang="en-US" dirty="0"/>
              <a:t>=== and !== are strict equality tests; checks both type and value</a:t>
            </a:r>
          </a:p>
          <a:p>
            <a:pPr lvl="1"/>
            <a:r>
              <a:rPr lang="en-US" dirty="0"/>
              <a:t>"5.0" === 5 is false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1285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>if/else statement (same as Java)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C76F15A-3445-4ED0-A4DF-DE4BBF06AE1A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153400" cy="2308324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if (condition)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statements;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 else if (condition)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statements;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 else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statements;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nn-NO" dirty="0" smtClean="0">
                <a:latin typeface="Courier New" pitchFamily="49" charset="0"/>
                <a:cs typeface="Courier New" pitchFamily="49" charset="0"/>
              </a:rPr>
              <a:t>				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           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33400" y="38100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identical structure to Java's if/else statement</a:t>
            </a:r>
          </a:p>
          <a:p>
            <a:r>
              <a:rPr lang="en-US" dirty="0"/>
              <a:t>JavaScript allows almost anything as a condition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1493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446</Words>
  <Application>Microsoft Office PowerPoint</Application>
  <PresentationFormat>On-screen Show (4:3)</PresentationFormat>
  <Paragraphs>93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Web Development/BTCS-2410</vt:lpstr>
      <vt:lpstr>Variables</vt:lpstr>
      <vt:lpstr>Number type</vt:lpstr>
      <vt:lpstr>Comments (same as Java)</vt:lpstr>
      <vt:lpstr> Math object</vt:lpstr>
      <vt:lpstr> Special values: null and undefined</vt:lpstr>
      <vt:lpstr> Logical operators</vt:lpstr>
      <vt:lpstr> if/else statement (same as Java)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Yogesh</dc:creator>
  <cp:lastModifiedBy>Yogesh</cp:lastModifiedBy>
  <cp:revision>2</cp:revision>
  <dcterms:created xsi:type="dcterms:W3CDTF">2023-06-20T06:44:14Z</dcterms:created>
  <dcterms:modified xsi:type="dcterms:W3CDTF">2023-06-20T08:04:49Z</dcterms:modified>
</cp:coreProperties>
</file>