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309" autoAdjust="0"/>
    <p:restoredTop sz="94660"/>
  </p:normalViewPr>
  <p:slideViewPr>
    <p:cSldViewPr>
      <p:cViewPr varScale="1">
        <p:scale>
          <a:sx n="68" d="100"/>
          <a:sy n="68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6C761-F5E5-4033-814D-BA678487B86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D1273-DB98-44B4-96C7-914AD2F82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ways to initialize an array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length property (grows as needed when elements are added)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E92AB-C6AC-4EDC-87F8-1553CCD037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B5DF8-6552-45C2-A9FE-59BE2C011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[]; // empty array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[value, value, ..., value]; // pre-filled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name[index] = value; // store element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2990671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ducks = ["Huey", "Dewey", "Louie"];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stooges = [];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stooges[0] = "Larry";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stooges[1] = "Moe";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stooges[4] = "Curly";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5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stooges[4] =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Shemp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5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53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methods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["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"Jason"];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a.push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("Brian");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Jason, Brian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a.unshift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("Kelly"); // Kelly,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Jason, Brian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a.pop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Kelly,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a.shift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Jason,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		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352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array serves as many data structures: list, queue, stack, ...</a:t>
            </a:r>
          </a:p>
          <a:p>
            <a:r>
              <a:rPr lang="en-US" sz="2800" dirty="0"/>
              <a:t>methods: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join, pop, push, reverse, shift, slice, sort,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splice,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unshift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400" dirty="0"/>
              <a:t>push and pop add / remove from back</a:t>
            </a:r>
          </a:p>
          <a:p>
            <a:pPr lvl="1"/>
            <a:r>
              <a:rPr lang="en-US" sz="2400" dirty="0" err="1"/>
              <a:t>unshift</a:t>
            </a:r>
            <a:r>
              <a:rPr lang="en-US" sz="2400" dirty="0"/>
              <a:t> and shift add / remove from front</a:t>
            </a:r>
          </a:p>
          <a:p>
            <a:pPr lvl="1"/>
            <a:r>
              <a:rPr lang="en-US" sz="2400" dirty="0"/>
              <a:t>shift and pop return the element that is removed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06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type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methods: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charCodeAt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fromCharCode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lastIndexOf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replace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split, substring,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toUpperCase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err="1"/>
              <a:t>charAt</a:t>
            </a:r>
            <a:r>
              <a:rPr lang="en-US" dirty="0"/>
              <a:t> returns a one-letter String (there is no char type)</a:t>
            </a:r>
          </a:p>
          <a:p>
            <a:r>
              <a:rPr lang="en-US" dirty="0"/>
              <a:t>length property (not a method as in Java)</a:t>
            </a:r>
          </a:p>
          <a:p>
            <a:r>
              <a:rPr lang="en-US" dirty="0"/>
              <a:t>Strings can be specified with "" or ''</a:t>
            </a:r>
          </a:p>
          <a:p>
            <a:r>
              <a:rPr lang="en-US" dirty="0"/>
              <a:t>concatenation with + :</a:t>
            </a:r>
          </a:p>
          <a:p>
            <a:pPr lvl="1"/>
            <a:r>
              <a:rPr lang="en-US" dirty="0"/>
              <a:t>1 + 1 is 2, but "1" + 1 is "11"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 = "Connie Client";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s.substring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s.indexOf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 ")); // "Connie"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13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s2 = 'Melvin Merchant';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221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More about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724400"/>
            <a:ext cx="8153400" cy="1219200"/>
          </a:xfrm>
        </p:spPr>
        <p:txBody>
          <a:bodyPr/>
          <a:lstStyle/>
          <a:p>
            <a:r>
              <a:rPr lang="en-US" dirty="0"/>
              <a:t>accessing the letters of a String: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8956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count = 10;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s1 = "" + count; // "10"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s2 = count + " bananas, ah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!"; // "10 bananas, ah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n1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("42 is the answer"); // 42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n2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parseFloat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65048" y="1447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escape sequences behave as in Java: \' \" \&amp; \n \t \\</a:t>
            </a:r>
          </a:p>
          <a:p>
            <a:r>
              <a:rPr lang="en-US" dirty="0" smtClean="0"/>
              <a:t>converting between numbers and Strings: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256074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firstLetter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s[0]; // fails in IE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firstLetter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(0); // does work in IE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lastLetter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- 1);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43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Splitting strings: split and join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 = "the quick brown fox";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 "); // ["the", "quick", "brown", "fox"]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a.reverse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["fox", "brown", "quick", "the"]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a.join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("!"); //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fox!brown!quick!the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352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split breaks apart a string into an array using a delimiter</a:t>
            </a:r>
          </a:p>
          <a:p>
            <a:pPr lvl="1"/>
            <a:r>
              <a:rPr lang="en-US" dirty="0"/>
              <a:t>can also be used with regular expressions (seen later)</a:t>
            </a:r>
          </a:p>
          <a:p>
            <a:r>
              <a:rPr lang="en-US" dirty="0"/>
              <a:t>join merges an array into a single string, placing a delimiter between them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024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581</Words>
  <Application>Microsoft Office PowerPoint</Application>
  <PresentationFormat>On-screen Show (4:3)</PresentationFormat>
  <Paragraphs>77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Web Development/BTCS-2410</vt:lpstr>
      <vt:lpstr>Arrays</vt:lpstr>
      <vt:lpstr>Array methods</vt:lpstr>
      <vt:lpstr>String type</vt:lpstr>
      <vt:lpstr> More about String</vt:lpstr>
      <vt:lpstr>Splitting strings: split and join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Yogesh</cp:lastModifiedBy>
  <cp:revision>2</cp:revision>
  <dcterms:created xsi:type="dcterms:W3CDTF">2023-06-20T06:44:44Z</dcterms:created>
  <dcterms:modified xsi:type="dcterms:W3CDTF">2023-06-20T08:05:56Z</dcterms:modified>
</cp:coreProperties>
</file>