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429" r:id="rId2"/>
    <p:sldId id="282" r:id="rId3"/>
    <p:sldId id="385" r:id="rId4"/>
    <p:sldId id="403" r:id="rId5"/>
    <p:sldId id="405" r:id="rId6"/>
    <p:sldId id="404" r:id="rId7"/>
    <p:sldId id="406" r:id="rId8"/>
    <p:sldId id="407" r:id="rId9"/>
    <p:sldId id="408" r:id="rId10"/>
    <p:sldId id="409" r:id="rId11"/>
    <p:sldId id="410" r:id="rId12"/>
    <p:sldId id="411" r:id="rId13"/>
    <p:sldId id="412" r:id="rId14"/>
    <p:sldId id="413" r:id="rId15"/>
    <p:sldId id="415" r:id="rId16"/>
    <p:sldId id="414" r:id="rId17"/>
    <p:sldId id="416" r:id="rId18"/>
    <p:sldId id="417" r:id="rId19"/>
    <p:sldId id="418" r:id="rId20"/>
    <p:sldId id="419" r:id="rId21"/>
    <p:sldId id="420" r:id="rId22"/>
    <p:sldId id="421" r:id="rId23"/>
    <p:sldId id="422" r:id="rId24"/>
    <p:sldId id="423" r:id="rId25"/>
    <p:sldId id="424" r:id="rId26"/>
    <p:sldId id="425" r:id="rId27"/>
    <p:sldId id="426" r:id="rId28"/>
    <p:sldId id="427" r:id="rId29"/>
    <p:sldId id="34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4.pn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769" y="1071546"/>
            <a:ext cx="1216152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47668" y="4071942"/>
            <a:ext cx="12252960" cy="148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1142984"/>
            <a:ext cx="11978640" cy="2923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01507" y="142852"/>
            <a:ext cx="6094955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3" y="1214399"/>
            <a:ext cx="11887200" cy="353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1142983"/>
            <a:ext cx="12161520" cy="133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26732" y="2428868"/>
            <a:ext cx="11155680" cy="3332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5857892"/>
            <a:ext cx="11978640" cy="41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3292" y="1428736"/>
            <a:ext cx="12252960" cy="429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1214421"/>
            <a:ext cx="11887200" cy="45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4" y="1785905"/>
            <a:ext cx="11887200" cy="439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2500303"/>
            <a:ext cx="1645920" cy="50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38281" y="2571744"/>
            <a:ext cx="9966960" cy="49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738282" y="3143243"/>
            <a:ext cx="2926080" cy="83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81026" y="4044806"/>
            <a:ext cx="10058400" cy="218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156" y="1643036"/>
            <a:ext cx="11795760" cy="355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95274" y="1142959"/>
            <a:ext cx="10241280" cy="498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9521" y="1000089"/>
            <a:ext cx="9601200" cy="367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4857760"/>
            <a:ext cx="12161520" cy="49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114" y="5429264"/>
            <a:ext cx="8686800" cy="3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786456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1142967"/>
            <a:ext cx="12161520" cy="148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348" y="2643185"/>
            <a:ext cx="6217920" cy="330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024958" y="2714620"/>
            <a:ext cx="822960" cy="271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5340" y="4000503"/>
            <a:ext cx="1005840" cy="137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Taylor’s and Laurent Series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67064" y="142852"/>
            <a:ext cx="5786456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381487" y="1285860"/>
            <a:ext cx="2651760" cy="78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1157" y="1571612"/>
            <a:ext cx="1645920" cy="38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2571743"/>
            <a:ext cx="11887200" cy="46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3143246"/>
            <a:ext cx="2194560" cy="5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08" y="4260522"/>
            <a:ext cx="3657600" cy="38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4714884"/>
            <a:ext cx="12161520" cy="109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67064" y="142852"/>
            <a:ext cx="5692584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1285859"/>
            <a:ext cx="10058400" cy="449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770" y="1857347"/>
            <a:ext cx="12161520" cy="111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00" y="3071809"/>
            <a:ext cx="7863840" cy="111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142852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836" y="1142984"/>
            <a:ext cx="10149840" cy="4560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6728" y="591894"/>
            <a:ext cx="10332720" cy="512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19554" y="5715016"/>
            <a:ext cx="45339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785780"/>
            <a:ext cx="11612880" cy="324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15290" y="4071928"/>
            <a:ext cx="11338560" cy="243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2060126"/>
            <a:ext cx="10241280" cy="439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785778"/>
            <a:ext cx="11155680" cy="13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309918" y="785786"/>
            <a:ext cx="6949440" cy="95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1857348"/>
            <a:ext cx="10241280" cy="452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75422" y="785794"/>
            <a:ext cx="8321040" cy="179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764" y="2571732"/>
            <a:ext cx="9692640" cy="383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38150" y="857218"/>
            <a:ext cx="9235440" cy="499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Contour Integral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13726" y="-71462"/>
            <a:ext cx="5468356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Series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09701" y="1500175"/>
            <a:ext cx="11972590" cy="300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13726" y="-71462"/>
            <a:ext cx="5930085" cy="1023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Laurent’s Series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36"/>
            <a:ext cx="12194749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23513" y="-71462"/>
            <a:ext cx="9815957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500"/>
          <a:stretch>
            <a:fillRect/>
          </a:stretch>
        </p:blipFill>
        <p:spPr bwMode="auto">
          <a:xfrm>
            <a:off x="1738282" y="796285"/>
            <a:ext cx="4643470" cy="91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522" y="1000108"/>
            <a:ext cx="13508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738282" y="1571612"/>
            <a:ext cx="747908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588" y="2357430"/>
            <a:ext cx="802076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81092" y="3000372"/>
            <a:ext cx="1046622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37" b="50819"/>
          <a:stretch>
            <a:fillRect/>
          </a:stretch>
        </p:blipFill>
        <p:spPr bwMode="auto">
          <a:xfrm>
            <a:off x="-2" y="5929329"/>
            <a:ext cx="9509760" cy="3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3166" r="69698" b="2877"/>
          <a:stretch>
            <a:fillRect/>
          </a:stretch>
        </p:blipFill>
        <p:spPr bwMode="auto">
          <a:xfrm>
            <a:off x="9382148" y="5929330"/>
            <a:ext cx="2857520" cy="36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3513" y="-71462"/>
            <a:ext cx="9815957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2396" y="1608079"/>
            <a:ext cx="10149840" cy="310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7112" b="40000"/>
          <a:stretch>
            <a:fillRect/>
          </a:stretch>
        </p:blipFill>
        <p:spPr bwMode="auto">
          <a:xfrm>
            <a:off x="281030" y="4804508"/>
            <a:ext cx="11887200" cy="48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8667" r="46531" b="11333"/>
          <a:stretch>
            <a:fillRect/>
          </a:stretch>
        </p:blipFill>
        <p:spPr bwMode="auto">
          <a:xfrm>
            <a:off x="309522" y="5330190"/>
            <a:ext cx="6675120" cy="31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712" y="3786190"/>
            <a:ext cx="9929882" cy="2680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36074" y="-142900"/>
            <a:ext cx="8846140" cy="857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8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714356"/>
            <a:ext cx="956092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9963" y="-142900"/>
            <a:ext cx="4046301" cy="857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800" b="1" dirty="0" smtClean="0">
                <a:latin typeface="Times New Roman" pitchFamily="18" charset="0"/>
              </a:rPr>
              <a:t>Singularity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48700"/>
            <a:ext cx="12161520" cy="45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23770" y="1922896"/>
            <a:ext cx="4351704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2400" b="1" dirty="0" smtClean="0">
                <a:latin typeface="Times New Roman" pitchFamily="18" charset="0"/>
              </a:rPr>
              <a:t>Zero of analytic function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60" y="2786058"/>
            <a:ext cx="971556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-47668" y="3929066"/>
            <a:ext cx="4532010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2400" b="1" dirty="0" smtClean="0">
                <a:latin typeface="Times New Roman" pitchFamily="18" charset="0"/>
              </a:rPr>
              <a:t>Isolated and Non-isolated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9590" y="4572009"/>
            <a:ext cx="11978640" cy="103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4124265"/>
            <a:ext cx="12161520" cy="87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02" b="27941"/>
          <a:stretch>
            <a:fillRect/>
          </a:stretch>
        </p:blipFill>
        <p:spPr bwMode="auto">
          <a:xfrm>
            <a:off x="23770" y="1405789"/>
            <a:ext cx="12161520" cy="238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5000636"/>
            <a:ext cx="3585129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</TotalTime>
  <Words>347</Words>
  <Application>Microsoft Office PowerPoint</Application>
  <PresentationFormat>Custom</PresentationFormat>
  <Paragraphs>98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   Mathematics-III(BELE-2301)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208</cp:revision>
  <dcterms:created xsi:type="dcterms:W3CDTF">2020-11-12T04:35:12Z</dcterms:created>
  <dcterms:modified xsi:type="dcterms:W3CDTF">2023-08-01T09:30:01Z</dcterms:modified>
</cp:coreProperties>
</file>