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562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660C-4279-4436-995A-4F890872F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AB30-84B2-460C-BD7E-5B0E094A2F9A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A2FE6-550E-4A38-AE58-180E6863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ReaderPrograms/ReaderFiles/Chap05/doublyLinked/doublyLinked.java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7030A0"/>
                </a:solidFill>
                <a:latin typeface="American Typewriter"/>
              </a:rPr>
              <a:t>	Data Structure/BTCS-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>
                <a:latin typeface="+mn-lt"/>
              </a:rPr>
              <a:t/>
            </a:r>
            <a:br>
              <a:rPr lang="en-US" sz="9600">
                <a:latin typeface="+mn-lt"/>
              </a:rPr>
            </a:br>
            <a:r>
              <a:rPr lang="en-US" sz="9600" smtClean="0">
                <a:latin typeface="+mn-lt"/>
              </a:rPr>
              <a:t>Semester:</a:t>
            </a:r>
            <a:r>
              <a:rPr lang="en-US" sz="960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 Data Types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Focus on what the data structure does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Ignore how it does.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ADT is a class considered without regard to its implementation.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Examples: Stacks and Queues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They can also be implemented using linked lists as opposed to array in the previous chapter.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ADT Lists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Also called linear list.</a:t>
            </a:r>
          </a:p>
          <a:p>
            <a:pPr eaLnBrk="1" hangingPunct="1"/>
            <a:r>
              <a:rPr lang="en-US" sz="2800" smtClean="0"/>
              <a:t>Group of items arranged in a linear order.</a:t>
            </a:r>
          </a:p>
          <a:p>
            <a:pPr eaLnBrk="1" hangingPunct="1"/>
            <a:r>
              <a:rPr lang="en-US" sz="2800" smtClean="0"/>
              <a:t>Operations supported are : insertion, deletion and read an item.</a:t>
            </a:r>
          </a:p>
          <a:p>
            <a:pPr eaLnBrk="1" hangingPunct="1"/>
            <a:r>
              <a:rPr lang="en-US" sz="2800" smtClean="0"/>
              <a:t>List is defined by its interface; the specific methods used to interact with it.</a:t>
            </a:r>
          </a:p>
          <a:p>
            <a:pPr eaLnBrk="1" hangingPunct="1"/>
            <a:r>
              <a:rPr lang="en-US" sz="2800" smtClean="0"/>
              <a:t>This can be implemented using arrays or linked lists.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Lists (ProrityQ)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 the name suggests data is stored in order.</a:t>
            </a:r>
          </a:p>
          <a:p>
            <a:pPr eaLnBrk="1" hangingPunct="1"/>
            <a:r>
              <a:rPr lang="en-US" sz="2800" smtClean="0"/>
              <a:t>Find and delete methods are used.</a:t>
            </a:r>
          </a:p>
          <a:p>
            <a:pPr eaLnBrk="1" hangingPunct="1"/>
            <a:r>
              <a:rPr lang="en-US" sz="2800" smtClean="0"/>
              <a:t>Advantage of sorted list over sorted array is speed of insertion and its ability to expand to fill available memory.</a:t>
            </a:r>
          </a:p>
          <a:p>
            <a:pPr eaLnBrk="1" hangingPunct="1"/>
            <a:r>
              <a:rPr lang="en-US" sz="2800" smtClean="0"/>
              <a:t>Efficiency: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-- Insertion and deletion of arbitrary items require O(n) comparisons.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562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Doubly Linked Lists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52600"/>
            <a:ext cx="80772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Solves the problem of traversing backwards in an ordinary linked list.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link to the previous item as well as to the next item is maintained.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only disadvantage is that every time an item is inserted or deleted, two links have to be changed instead of one.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doubly-linked list can also be created as a double – ended list.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See doublyLinked.java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hlinkClick r:id="rId2" action="ppaction://hlinkfile"/>
              </a:rPr>
              <a:t>..\ReaderPrograms\ReaderFiles\Chap05\doublyLinked\doublyLinked.java</a:t>
            </a:r>
            <a:endParaRPr lang="en-US" sz="2400" smtClean="0"/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Iterators (ADT)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An iterator is a reference that points to a link in an associated list.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 order to traverse a list, performing some operation on certain links it is efficient to go from one link to another, checking whether each meets the criteria and then performing the operation.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To do this, we need a reference that can be incremented.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This reference can be embedded in a class object.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Objects containing references to items in data structures, used to traverse theses structures are called Iterators.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 in Iterator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iterator methods allow the user to move along the list and access the link currently pointed to.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following methods make the iterator more flexible: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reset()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nextLink()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getCurrent()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atEnd()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insertAfter()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insertBefore()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-- deleteCurrent()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Data Structure/BTCS-</vt:lpstr>
      <vt:lpstr>Abstract Data Types</vt:lpstr>
      <vt:lpstr>ADT Lists</vt:lpstr>
      <vt:lpstr>Sorted Lists (ProrityQ)</vt:lpstr>
      <vt:lpstr>Doubly Linked Lists</vt:lpstr>
      <vt:lpstr>Iterators (ADT)</vt:lpstr>
      <vt:lpstr>Methods in Iterator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</dc:title>
  <dc:creator>Yogesh</dc:creator>
  <cp:lastModifiedBy>Yogesh</cp:lastModifiedBy>
  <cp:revision>2</cp:revision>
  <dcterms:created xsi:type="dcterms:W3CDTF">2023-06-20T09:33:35Z</dcterms:created>
  <dcterms:modified xsi:type="dcterms:W3CDTF">2023-06-23T05:03:45Z</dcterms:modified>
</cp:coreProperties>
</file>