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E2564-E1C0-47FB-9B0F-CAD2BF2255EC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9D3C5-84D6-43A8-BFD5-906226480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5113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Peripherals and Interfaces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BTCS-3505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9525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038" y="639286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7027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2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7938" y="6392863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TV tuner </a:t>
            </a:r>
            <a:r>
              <a:rPr lang="en-US" b="1" dirty="0" smtClean="0"/>
              <a:t>card</a:t>
            </a:r>
            <a:endParaRPr lang="en-US" dirty="0"/>
          </a:p>
        </p:txBody>
      </p:sp>
      <p:pic>
        <p:nvPicPr>
          <p:cNvPr id="3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en-US" dirty="0"/>
              <a:t>A TV tuner card is a kind of television tuner that </a:t>
            </a:r>
            <a:r>
              <a:rPr lang="en-US" b="1" dirty="0"/>
              <a:t>allows television signals to be received by a computer</a:t>
            </a:r>
            <a:r>
              <a:rPr lang="en-US" dirty="0"/>
              <a:t>.</a:t>
            </a:r>
            <a:endParaRPr lang="en-US" dirty="0" smtClean="0"/>
          </a:p>
          <a:p>
            <a:pPr algn="just">
              <a:lnSpc>
                <a:spcPct val="170000"/>
              </a:lnSpc>
            </a:pPr>
            <a:r>
              <a:rPr lang="en-US" dirty="0" smtClean="0"/>
              <a:t>A </a:t>
            </a:r>
            <a:r>
              <a:rPr lang="en-US" dirty="0"/>
              <a:t>computer is capable of showing TV stations on a monitor using a </a:t>
            </a:r>
            <a:r>
              <a:rPr lang="en-US" b="1" dirty="0"/>
              <a:t>TV tuner card</a:t>
            </a:r>
            <a:r>
              <a:rPr lang="en-US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dirty="0" smtClean="0"/>
              <a:t>The TV tuner card allows the user to connect a coaxial cable to the computer.</a:t>
            </a:r>
          </a:p>
          <a:p>
            <a:pPr algn="just">
              <a:lnSpc>
                <a:spcPct val="170000"/>
              </a:lnSpc>
            </a:pPr>
            <a:r>
              <a:rPr lang="en-US" dirty="0"/>
              <a:t>A TV tuner card can even provide a method for recording TV shows on the computer for later</a:t>
            </a:r>
          </a:p>
        </p:txBody>
      </p:sp>
      <p:sp>
        <p:nvSpPr>
          <p:cNvPr id="3074" name="AutoShape 2" descr="Search in sidebar que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See related image detai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743200"/>
            <a:ext cx="2438400" cy="2667000"/>
          </a:xfrm>
          <a:prstGeom prst="rect">
            <a:avLst/>
          </a:prstGeom>
          <a:noFill/>
        </p:spPr>
      </p:pic>
      <p:pic>
        <p:nvPicPr>
          <p:cNvPr id="6" name="Picture 5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points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Digital tuners allow the TV to receive digital television signals broadcast over the air.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TVs often include labels that indicate whether a digital tuner is present.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Many digital tuners still require an antenna to be used.</a:t>
            </a:r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/>
              <a:t>What Requires a Digital TV Tuner?</a:t>
            </a:r>
          </a:p>
          <a:p>
            <a:pPr algn="just">
              <a:lnSpc>
                <a:spcPct val="150000"/>
              </a:lnSpc>
            </a:pPr>
            <a:r>
              <a:rPr lang="en-US" b="1" dirty="0"/>
              <a:t>Do I need an antenna if my TV has a built-in digital tuner</a:t>
            </a:r>
            <a:r>
              <a:rPr lang="en-US" b="1" dirty="0" smtClean="0"/>
              <a:t>? </a:t>
            </a:r>
            <a:r>
              <a:rPr lang="en-US" sz="1600" b="1" dirty="0" smtClean="0"/>
              <a:t>(</a:t>
            </a:r>
            <a:r>
              <a:rPr lang="en-US" sz="1600" dirty="0"/>
              <a:t>Yes, because the TV still needs something to receive the over-the-air signal. If you do not want to watch local over-the-air channels and only want to stream or watch something using a different device, you do not need an antenna</a:t>
            </a:r>
            <a:r>
              <a:rPr lang="en-US" sz="1600" dirty="0" smtClean="0"/>
              <a:t>.)</a:t>
            </a:r>
          </a:p>
          <a:p>
            <a:pPr algn="just">
              <a:lnSpc>
                <a:spcPct val="150000"/>
              </a:lnSpc>
            </a:pPr>
            <a:endParaRPr lang="en-US" sz="1600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Difference between Monitor and </a:t>
            </a:r>
            <a:r>
              <a:rPr lang="en-US" b="1" dirty="0" smtClean="0"/>
              <a:t>Television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n-US" b="1" dirty="0" smtClean="0"/>
              <a:t>Monitor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A monitor is a computer hardware device that we use with other hardware devices of a computer such as a keyboard for typing and printer for printing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b="1" dirty="0" smtClean="0"/>
              <a:t>Television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Televisions are used as the electronic device for viewing the video content. Broadcasting signals are received by TVs and then changed them into pictures and sound.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609602"/>
          <a:ext cx="7848600" cy="547126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924300"/>
                <a:gridCol w="3924300"/>
              </a:tblGrid>
              <a:tr h="49141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400" b="1" dirty="0"/>
                        <a:t>Monitors</a:t>
                      </a:r>
                    </a:p>
                  </a:txBody>
                  <a:tcPr marL="95250" marR="95250" marT="95250" marB="95250" anchor="ctr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2400" b="1" dirty="0"/>
                        <a:t>Televisions</a:t>
                      </a:r>
                    </a:p>
                  </a:txBody>
                  <a:tcPr marL="95250" marR="95250" marT="95250" marB="95250" anchor="ctr"/>
                </a:tc>
              </a:tr>
              <a:tr h="788110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The Size of the Monitor is Small as compared to Televisions.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The Size of Television is Large.</a:t>
                      </a:r>
                    </a:p>
                  </a:txBody>
                  <a:tcPr marL="95250" marR="95250" marT="133350" marB="133350" anchor="ctr"/>
                </a:tc>
              </a:tr>
              <a:tr h="55631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The Resolution of a Monitor is High.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The Resolution of a Television is Low.</a:t>
                      </a:r>
                    </a:p>
                  </a:txBody>
                  <a:tcPr marL="95250" marR="95250" marT="133350" marB="133350" anchor="ctr"/>
                </a:tc>
              </a:tr>
              <a:tr h="556313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Image lagging in Monitor is Less.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Image Lagging in Television is More.</a:t>
                      </a:r>
                    </a:p>
                  </a:txBody>
                  <a:tcPr marL="95250" marR="95250" marT="133350" marB="133350" anchor="ctr"/>
                </a:tc>
              </a:tr>
              <a:tr h="788110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The Viewing Angle of a Monitor is approximately 110 degrees.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The Viewing Angle of a Television is around 160 degrees.</a:t>
                      </a:r>
                    </a:p>
                  </a:txBody>
                  <a:tcPr marL="95250" marR="95250" marT="133350" marB="133350" anchor="ctr"/>
                </a:tc>
              </a:tr>
              <a:tr h="788110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Image Quality on Monitor is more Sharp and Clear.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Image Quality on Television is more Realistic and Smooth.</a:t>
                      </a:r>
                    </a:p>
                  </a:txBody>
                  <a:tcPr marL="95250" marR="95250" marT="133350" marB="133350" anchor="ctr"/>
                </a:tc>
              </a:tr>
              <a:tr h="451232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There is More Number of Input Jacks in a Monitor to connect more devices.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There is Less Number of Input Jacks.</a:t>
                      </a:r>
                    </a:p>
                  </a:txBody>
                  <a:tcPr marL="95250" marR="95250" marT="133350" marB="133350" anchor="ctr"/>
                </a:tc>
              </a:tr>
              <a:tr h="451232"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/>
                        <a:t>Monitors do not have a Tuner.</a:t>
                      </a:r>
                    </a:p>
                  </a:txBody>
                  <a:tcPr marL="95250" marR="95250" marT="133350" marB="133350" anchor="ctr"/>
                </a:tc>
                <a:tc>
                  <a:txBody>
                    <a:bodyPr/>
                    <a:lstStyle/>
                    <a:p>
                      <a:pPr algn="just" fontAlgn="base"/>
                      <a:r>
                        <a:rPr lang="en-US" sz="1800" b="0" dirty="0"/>
                        <a:t>Television has a Tuner.</a:t>
                      </a:r>
                    </a:p>
                  </a:txBody>
                  <a:tcPr marL="95250" marR="95250" marT="133350" marB="133350" anchor="ctr"/>
                </a:tc>
              </a:tr>
            </a:tbl>
          </a:graphicData>
        </a:graphic>
      </p:graphicFrame>
      <p:pic>
        <p:nvPicPr>
          <p:cNvPr id="3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347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Computer Peripherals and Interfaces BTCS-3505    </vt:lpstr>
      <vt:lpstr>TV tuner card</vt:lpstr>
      <vt:lpstr>Introduction</vt:lpstr>
      <vt:lpstr>Key points</vt:lpstr>
      <vt:lpstr>Slide 5</vt:lpstr>
      <vt:lpstr>Difference between Monitor and Television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tuner card</dc:title>
  <dc:creator>Intel</dc:creator>
  <cp:lastModifiedBy>Admin</cp:lastModifiedBy>
  <cp:revision>6</cp:revision>
  <dcterms:created xsi:type="dcterms:W3CDTF">2022-10-09T16:03:40Z</dcterms:created>
  <dcterms:modified xsi:type="dcterms:W3CDTF">2023-06-23T09:01:35Z</dcterms:modified>
</cp:coreProperties>
</file>