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59" r:id="rId5"/>
    <p:sldId id="260"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A0FFF8-D230-49A1-A50D-5B0BC1DF3F43}" type="datetimeFigureOut">
              <a:rPr lang="en-US" smtClean="0"/>
              <a:t>7/9/2023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51816-D9E6-4C04-A50A-44C18084AB4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0FFF8-D230-49A1-A50D-5B0BC1DF3F43}" type="datetimeFigureOut">
              <a:rPr lang="en-US" smtClean="0"/>
              <a:t>7/9/2023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51816-D9E6-4C04-A50A-44C18084AB4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0FFF8-D230-49A1-A50D-5B0BC1DF3F43}" type="datetimeFigureOut">
              <a:rPr lang="en-US" smtClean="0"/>
              <a:t>7/9/2023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51816-D9E6-4C04-A50A-44C18084AB4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0FFF8-D230-49A1-A50D-5B0BC1DF3F43}" type="datetimeFigureOut">
              <a:rPr lang="en-US" smtClean="0"/>
              <a:t>7/9/2023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51816-D9E6-4C04-A50A-44C18084AB4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A0FFF8-D230-49A1-A50D-5B0BC1DF3F43}" type="datetimeFigureOut">
              <a:rPr lang="en-US" smtClean="0"/>
              <a:t>7/9/2023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651816-D9E6-4C04-A50A-44C18084AB4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A0FFF8-D230-49A1-A50D-5B0BC1DF3F43}" type="datetimeFigureOut">
              <a:rPr lang="en-US" smtClean="0"/>
              <a:t>7/9/2023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651816-D9E6-4C04-A50A-44C18084AB4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A0FFF8-D230-49A1-A50D-5B0BC1DF3F43}" type="datetimeFigureOut">
              <a:rPr lang="en-US" smtClean="0"/>
              <a:t>7/9/2023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651816-D9E6-4C04-A50A-44C18084AB4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A0FFF8-D230-49A1-A50D-5B0BC1DF3F43}" type="datetimeFigureOut">
              <a:rPr lang="en-US" smtClean="0"/>
              <a:t>7/9/2023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651816-D9E6-4C04-A50A-44C18084AB4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A0FFF8-D230-49A1-A50D-5B0BC1DF3F43}" type="datetimeFigureOut">
              <a:rPr lang="en-US" smtClean="0"/>
              <a:t>7/9/2023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651816-D9E6-4C04-A50A-44C18084AB4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A0FFF8-D230-49A1-A50D-5B0BC1DF3F43}" type="datetimeFigureOut">
              <a:rPr lang="en-US" smtClean="0"/>
              <a:t>7/9/2023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651816-D9E6-4C04-A50A-44C18084AB4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A0FFF8-D230-49A1-A50D-5B0BC1DF3F43}" type="datetimeFigureOut">
              <a:rPr lang="en-US" smtClean="0"/>
              <a:t>7/9/2023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651816-D9E6-4C04-A50A-44C18084AB4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A0FFF8-D230-49A1-A50D-5B0BC1DF3F43}" type="datetimeFigureOut">
              <a:rPr lang="en-US" smtClean="0"/>
              <a:t>7/9/2023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651816-D9E6-4C04-A50A-44C18084AB4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b="1" dirty="0" smtClean="0">
                <a:solidFill>
                  <a:srgbClr val="C00000"/>
                </a:solidFill>
                <a:latin typeface="Arial" pitchFamily="34" charset="0"/>
                <a:cs typeface="Arial" pitchFamily="34" charset="0"/>
              </a:rPr>
              <a:t>PROGRAMMING FOR PROBLEM SOLVING</a:t>
            </a:r>
            <a:br>
              <a:rPr lang="en-US" b="1" dirty="0" smtClean="0">
                <a:solidFill>
                  <a:srgbClr val="C00000"/>
                </a:solidFill>
                <a:latin typeface="Arial" pitchFamily="34" charset="0"/>
                <a:cs typeface="Arial" pitchFamily="34" charset="0"/>
              </a:rPr>
            </a:br>
            <a:r>
              <a:rPr lang="en-US" b="1" dirty="0" smtClean="0">
                <a:solidFill>
                  <a:srgbClr val="C00000"/>
                </a:solidFill>
                <a:latin typeface="Arial" pitchFamily="34" charset="0"/>
                <a:cs typeface="Arial" pitchFamily="34" charset="0"/>
              </a:rPr>
              <a:t>BCSE-1201</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2381250" y="6365230"/>
            <a:ext cx="30861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6457950" y="6356351"/>
            <a:ext cx="20574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5029200" y="6264275"/>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t>
            </a:r>
            <a:r>
              <a:rPr lang="en-IN" sz="4000" dirty="0" err="1" smtClean="0"/>
              <a:t>Sahilpreet</a:t>
            </a:r>
            <a:r>
              <a:rPr lang="en-IN" sz="4000" dirty="0" smtClean="0"/>
              <a:t>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405765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 Tech (CSE) </a:t>
            </a:r>
            <a:r>
              <a:rPr lang="en-US" sz="9600" dirty="0">
                <a:latin typeface="+mn-lt"/>
              </a:rPr>
              <a:t/>
            </a:r>
            <a:br>
              <a:rPr lang="en-US" sz="9600" dirty="0">
                <a:latin typeface="+mn-lt"/>
              </a:rPr>
            </a:br>
            <a:r>
              <a:rPr lang="en-US" sz="9600" dirty="0">
                <a:latin typeface="+mn-lt"/>
              </a:rPr>
              <a:t>Semester</a:t>
            </a:r>
            <a:r>
              <a:rPr lang="en-US" sz="9600" dirty="0" smtClean="0">
                <a:latin typeface="+mn-lt"/>
              </a:rPr>
              <a:t>: 2</a:t>
            </a:r>
            <a:r>
              <a:rPr lang="en-US" sz="9600" baseline="30000" dirty="0" smtClean="0">
                <a:latin typeface="+mn-lt"/>
              </a:rPr>
              <a:t>nd</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16" name="Rectangle 15">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TOPIC</a:t>
            </a:r>
            <a:r>
              <a:rPr lang="en-US" b="1" dirty="0" smtClean="0"/>
              <a:t>:-MS WORD</a:t>
            </a:r>
            <a:endParaRPr lang="en-US" b="1" dirty="0"/>
          </a:p>
        </p:txBody>
      </p:sp>
      <p:pic>
        <p:nvPicPr>
          <p:cNvPr id="3"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858000" y="228600"/>
            <a:ext cx="1970197"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b="1" dirty="0"/>
              <a:t>What is MS Word</a:t>
            </a:r>
            <a:r>
              <a:rPr lang="en-US" b="1" dirty="0" smtClean="0"/>
              <a:t>?</a:t>
            </a:r>
            <a:endParaRPr lang="en-US" dirty="0"/>
          </a:p>
        </p:txBody>
      </p:sp>
      <p:sp>
        <p:nvSpPr>
          <p:cNvPr id="3" name="Content Placeholder 2"/>
          <p:cNvSpPr>
            <a:spLocks noGrp="1"/>
          </p:cNvSpPr>
          <p:nvPr>
            <p:ph idx="1"/>
          </p:nvPr>
        </p:nvSpPr>
        <p:spPr/>
        <p:txBody>
          <a:bodyPr>
            <a:normAutofit lnSpcReduction="10000"/>
          </a:bodyPr>
          <a:lstStyle/>
          <a:p>
            <a:pPr algn="just"/>
            <a:r>
              <a:rPr lang="en-US" dirty="0"/>
              <a:t>Used to make professional-quality documents, letters, reports, etc., MS Word is a word processor developed by Microsoft</a:t>
            </a:r>
            <a:r>
              <a:rPr lang="en-US" dirty="0" smtClean="0"/>
              <a:t>.</a:t>
            </a:r>
          </a:p>
          <a:p>
            <a:pPr algn="just"/>
            <a:r>
              <a:rPr lang="en-US" dirty="0"/>
              <a:t>It has advanced features which allow you to format and edit your files and documents in the best possible way</a:t>
            </a:r>
            <a:r>
              <a:rPr lang="en-US" dirty="0" smtClean="0"/>
              <a:t>.</a:t>
            </a:r>
          </a:p>
          <a:p>
            <a:r>
              <a:rPr lang="en-US" dirty="0"/>
              <a:t>Follow these simple steps to open MS Word on your personal computer:</a:t>
            </a:r>
          </a:p>
          <a:p>
            <a:pPr>
              <a:buNone/>
            </a:pPr>
            <a:r>
              <a:rPr lang="en-US" dirty="0"/>
              <a:t>Start → All Programs → MS Office → MS Word.</a:t>
            </a:r>
            <a:endParaRPr lang="en-US" dirty="0" smtClean="0"/>
          </a:p>
          <a:p>
            <a:endParaRPr lang="en-US" dirty="0"/>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pPr algn="just"/>
            <a:r>
              <a:rPr lang="en-US" b="1" dirty="0"/>
              <a:t>Basic functions of MS </a:t>
            </a:r>
            <a:r>
              <a:rPr lang="en-US" b="1" dirty="0" smtClean="0"/>
              <a:t>Word</a:t>
            </a:r>
            <a:endParaRPr lang="en-US" b="1" dirty="0"/>
          </a:p>
        </p:txBody>
      </p:sp>
      <p:sp>
        <p:nvSpPr>
          <p:cNvPr id="3" name="Content Placeholder 2"/>
          <p:cNvSpPr>
            <a:spLocks noGrp="1"/>
          </p:cNvSpPr>
          <p:nvPr>
            <p:ph idx="1"/>
          </p:nvPr>
        </p:nvSpPr>
        <p:spPr/>
        <p:txBody>
          <a:bodyPr/>
          <a:lstStyle/>
          <a:p>
            <a:pPr lvl="0"/>
            <a:r>
              <a:rPr lang="en-US" dirty="0"/>
              <a:t>Creating text documents</a:t>
            </a:r>
          </a:p>
          <a:p>
            <a:pPr lvl="0"/>
            <a:r>
              <a:rPr lang="en-US" dirty="0"/>
              <a:t>Editing and Formatting the existing documents</a:t>
            </a:r>
          </a:p>
          <a:p>
            <a:pPr lvl="0"/>
            <a:r>
              <a:rPr lang="en-US" dirty="0"/>
              <a:t>Making a text document interactive with different features and tools</a:t>
            </a:r>
          </a:p>
          <a:p>
            <a:pPr lvl="0"/>
            <a:r>
              <a:rPr lang="en-US" dirty="0"/>
              <a:t>Graphical documents, comprising images</a:t>
            </a:r>
          </a:p>
          <a:p>
            <a:pPr lvl="0"/>
            <a:r>
              <a:rPr lang="en-US" dirty="0"/>
              <a:t>Used by Authors and Researchers</a:t>
            </a:r>
          </a:p>
          <a:p>
            <a:pPr lvl="0"/>
            <a:r>
              <a:rPr lang="en-US" dirty="0"/>
              <a:t>Detect grammatical errors in a text document</a:t>
            </a:r>
          </a:p>
          <a:p>
            <a:pPr>
              <a:buNone/>
            </a:pPr>
            <a:endParaRPr lang="en-US" dirty="0"/>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a:t>Features of MS Word</a:t>
            </a:r>
          </a:p>
        </p:txBody>
      </p:sp>
      <p:sp>
        <p:nvSpPr>
          <p:cNvPr id="3" name="Content Placeholder 2"/>
          <p:cNvSpPr>
            <a:spLocks noGrp="1"/>
          </p:cNvSpPr>
          <p:nvPr>
            <p:ph idx="1"/>
          </p:nvPr>
        </p:nvSpPr>
        <p:spPr/>
        <p:txBody>
          <a:bodyPr>
            <a:normAutofit fontScale="92500" lnSpcReduction="10000"/>
          </a:bodyPr>
          <a:lstStyle/>
          <a:p>
            <a:pPr lvl="0">
              <a:buNone/>
            </a:pPr>
            <a:r>
              <a:rPr lang="en-US" b="1" dirty="0"/>
              <a:t>Home</a:t>
            </a:r>
            <a:endParaRPr lang="en-US" dirty="0"/>
          </a:p>
          <a:p>
            <a:r>
              <a:rPr lang="en-US" dirty="0"/>
              <a:t>This has options like font </a:t>
            </a:r>
            <a:r>
              <a:rPr lang="en-US" dirty="0" err="1"/>
              <a:t>colour</a:t>
            </a:r>
            <a:r>
              <a:rPr lang="en-US" dirty="0"/>
              <a:t>, font size, font style, alignment, bullets, line spacing, etc. All the basic elements which one may need to edit their document is available under the Home option.</a:t>
            </a:r>
          </a:p>
          <a:p>
            <a:pPr lvl="0">
              <a:buNone/>
            </a:pPr>
            <a:r>
              <a:rPr lang="en-US" b="1" dirty="0"/>
              <a:t>Insert</a:t>
            </a:r>
            <a:endParaRPr lang="en-US" dirty="0"/>
          </a:p>
          <a:p>
            <a:r>
              <a:rPr lang="en-US" dirty="0"/>
              <a:t>Tables, shapes, images, charts, graphs, header, footer, page number, etc. can all be entered in the document. They are included in the “Insert” category.</a:t>
            </a:r>
          </a:p>
          <a:p>
            <a:endParaRPr lang="en-US" dirty="0"/>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10000"/>
          </a:bodyPr>
          <a:lstStyle/>
          <a:p>
            <a:pPr lvl="0">
              <a:buNone/>
            </a:pPr>
            <a:r>
              <a:rPr lang="en-US" b="1" dirty="0"/>
              <a:t>Design</a:t>
            </a:r>
            <a:endParaRPr lang="en-US" dirty="0"/>
          </a:p>
          <a:p>
            <a:pPr algn="just"/>
            <a:r>
              <a:rPr lang="en-US" dirty="0"/>
              <a:t>The template or the design in which you want your document to be created can be selected under the Design tab. Choosing an appropriate tab will enhance the appearance of your document.</a:t>
            </a:r>
          </a:p>
          <a:p>
            <a:pPr lvl="0" algn="just">
              <a:buNone/>
            </a:pPr>
            <a:r>
              <a:rPr lang="en-US" b="1" dirty="0"/>
              <a:t>Page Layout</a:t>
            </a:r>
            <a:endParaRPr lang="en-US" dirty="0"/>
          </a:p>
          <a:p>
            <a:pPr algn="just"/>
            <a:r>
              <a:rPr lang="en-US" dirty="0"/>
              <a:t>Under the Page Layout tab comes options like margins, orientation, columns, lines, indentation, spacing, etc. </a:t>
            </a:r>
          </a:p>
          <a:p>
            <a:pPr lvl="0" algn="just">
              <a:buNone/>
            </a:pPr>
            <a:r>
              <a:rPr lang="en-US" b="1" dirty="0"/>
              <a:t>References</a:t>
            </a:r>
            <a:endParaRPr lang="en-US" dirty="0"/>
          </a:p>
          <a:p>
            <a:pPr algn="just"/>
            <a:r>
              <a:rPr lang="en-US" dirty="0"/>
              <a:t>This tab is the most useful for those who are creating a thesis or writing books or lengthy documents. Options like citation, footnote, table of contents, caption, bibliography, etc. can be found under this tab</a:t>
            </a:r>
          </a:p>
          <a:p>
            <a:endParaRPr lang="en-US" dirty="0"/>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b="1" dirty="0"/>
              <a:t>Advance features</a:t>
            </a:r>
            <a:endParaRPr lang="en-US" dirty="0"/>
          </a:p>
        </p:txBody>
      </p:sp>
      <p:sp>
        <p:nvSpPr>
          <p:cNvPr id="3" name="Content Placeholder 2"/>
          <p:cNvSpPr>
            <a:spLocks noGrp="1"/>
          </p:cNvSpPr>
          <p:nvPr>
            <p:ph idx="1"/>
          </p:nvPr>
        </p:nvSpPr>
        <p:spPr/>
        <p:txBody>
          <a:bodyPr>
            <a:normAutofit fontScale="55000" lnSpcReduction="20000"/>
          </a:bodyPr>
          <a:lstStyle/>
          <a:p>
            <a:pPr lvl="0" algn="just" fontAlgn="base"/>
            <a:r>
              <a:rPr lang="en-US" b="1" dirty="0"/>
              <a:t>File management</a:t>
            </a:r>
            <a:r>
              <a:rPr lang="en-US" b="1" dirty="0" smtClean="0"/>
              <a:t>: </a:t>
            </a:r>
            <a:r>
              <a:rPr lang="en-US" dirty="0" smtClean="0"/>
              <a:t>Many </a:t>
            </a:r>
            <a:r>
              <a:rPr lang="en-US" dirty="0"/>
              <a:t>word processors contain file management capabilities that allow you to create, delete, move, and search for files.</a:t>
            </a:r>
          </a:p>
          <a:p>
            <a:pPr lvl="0" algn="just" fontAlgn="base"/>
            <a:r>
              <a:rPr lang="en-US" b="1" dirty="0"/>
              <a:t>Font specifications:</a:t>
            </a:r>
            <a:r>
              <a:rPr lang="en-US" dirty="0"/>
              <a:t> Allows you to change fonts within a document. For example, you can specify bold, italics, and underlining. Most word processors also let you change the font size and even the typeface.</a:t>
            </a:r>
          </a:p>
          <a:p>
            <a:pPr lvl="0" algn="just" fontAlgn="base"/>
            <a:r>
              <a:rPr lang="en-US" b="1" dirty="0"/>
              <a:t>Footnotes and cross-references: </a:t>
            </a:r>
            <a:r>
              <a:rPr lang="en-US" dirty="0"/>
              <a:t>Automates the numbering and placement of footnotes and enables you to easily cross-reference other sections of the document.</a:t>
            </a:r>
          </a:p>
          <a:p>
            <a:pPr lvl="0" algn="just" fontAlgn="base"/>
            <a:r>
              <a:rPr lang="en-US" b="1" dirty="0"/>
              <a:t>Graphics: </a:t>
            </a:r>
            <a:r>
              <a:rPr lang="en-US" dirty="0"/>
              <a:t>Allows you to embed illustrations and graphs into a document. Some word processors let you create the illustrations within the word processor; others let you insert an illustration produced by a different program.</a:t>
            </a:r>
          </a:p>
          <a:p>
            <a:pPr lvl="0" algn="just" fontAlgn="base"/>
            <a:r>
              <a:rPr lang="en-US" b="1" dirty="0"/>
              <a:t>Headers, footers, and page numbering:</a:t>
            </a:r>
            <a:r>
              <a:rPr lang="en-US" dirty="0"/>
              <a:t> Allows you to specify customized headers and footers that the word processor will put at the top and bottom of every page. The word processor automatically keeps track of page numbers so that the correct number appears on each page.</a:t>
            </a:r>
          </a:p>
          <a:p>
            <a:pPr algn="just"/>
            <a:r>
              <a:rPr lang="en-US" b="1" dirty="0"/>
              <a:t>Layout: </a:t>
            </a:r>
            <a:r>
              <a:rPr lang="en-US" dirty="0"/>
              <a:t>Allows you to specify different margins within a single document and to specify various methods for indenting paragraphs</a:t>
            </a:r>
          </a:p>
        </p:txBody>
      </p:sp>
      <p:pic>
        <p:nvPicPr>
          <p:cNvPr id="4"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86650" y="9525"/>
            <a:ext cx="1477648"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 xmlns:a16="http://schemas.microsoft.com/office/drawing/2014/main"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325</Words>
  <Application>Microsoft Office PowerPoint</Application>
  <PresentationFormat>On-screen Show (4:3)</PresentationFormat>
  <Paragraphs>44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PROGRAMMING FOR PROBLEM SOLVING BCSE-1201    </vt:lpstr>
      <vt:lpstr>TOPIC:-MS WORD</vt:lpstr>
      <vt:lpstr>What is MS Word?</vt:lpstr>
      <vt:lpstr>Basic functions of MS Word</vt:lpstr>
      <vt:lpstr>Features of MS Word</vt:lpstr>
      <vt:lpstr>Slide 6</vt:lpstr>
      <vt:lpstr>Advance features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PROGRAMMING FOR PROBLEM SOLVING BCSE-1201    </dc:title>
  <dc:creator>Intel</dc:creator>
  <cp:lastModifiedBy>Intel</cp:lastModifiedBy>
  <cp:revision>5</cp:revision>
  <dcterms:created xsi:type="dcterms:W3CDTF">2023-07-09T03:53:33Z</dcterms:created>
  <dcterms:modified xsi:type="dcterms:W3CDTF">2023-07-09T04:18:32Z</dcterms:modified>
</cp:coreProperties>
</file>