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2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41"/>
    <p:restoredTop sz="94729"/>
  </p:normalViewPr>
  <p:slideViewPr>
    <p:cSldViewPr>
      <p:cViewPr>
        <p:scale>
          <a:sx n="72" d="100"/>
          <a:sy n="72" d="100"/>
        </p:scale>
        <p:origin x="-46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3168" cy="2286000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Applied Thermodynamics(BMEC-2304)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Ajay Singh Rana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B.Tech- Mechanical Engineering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3</a:t>
            </a:r>
            <a:r>
              <a:rPr lang="en-US" sz="9600" baseline="30000" dirty="0" smtClean="0">
                <a:latin typeface="+mn-lt"/>
              </a:rPr>
              <a:t>rd</a:t>
            </a:r>
            <a:r>
              <a:rPr lang="en-US" sz="9600" dirty="0" smtClean="0">
                <a:latin typeface="+mn-lt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87868"/>
            <a:ext cx="611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PROPERTIES WHICH CAN BE CALCULATED FROM STEAM TABLE</a:t>
            </a:r>
            <a:endParaRPr lang="en-U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2971800" y="685800"/>
            <a:ext cx="59438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1752600" y="4191000"/>
            <a:ext cx="887930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/>
              <a:t>Topic Discussed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447800"/>
            <a:ext cx="5257800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Properties of Steam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Steam Formation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Phase Transformation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Formation of Steam at Constant pressure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Temperature Vs Enthalpy Graph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Types of Steam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Dryness Fraction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Work done during evaporation</a:t>
            </a:r>
          </a:p>
          <a:p>
            <a:pPr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Steam Tables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12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409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WORK DONE DURING EVAPORATION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457200"/>
            <a:ext cx="2831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CONSTANT PRESSURE PROCESS</a:t>
            </a:r>
            <a:endParaRPr lang="en-US" sz="16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6400800" y="10668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0" y="914400"/>
            <a:ext cx="6095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28194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CONSTANT VOLUME PROCESS :</a:t>
            </a:r>
            <a:endParaRPr lang="en-US" sz="16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6324600" y="1066800"/>
            <a:ext cx="58674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0" y="674555"/>
            <a:ext cx="6248400" cy="565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4800"/>
            <a:ext cx="3604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CONSTANT TEMPERATURE PROCESS</a:t>
            </a:r>
            <a:endParaRPr lang="en-US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7391400" y="12954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0" y="838200"/>
            <a:ext cx="708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212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ADIABATIC PROCESS</a:t>
            </a:r>
            <a:endParaRPr lang="en-US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7010400" y="990600"/>
            <a:ext cx="5181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152400" y="9144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232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THROTTLING PROCESS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52400" y="710148"/>
            <a:ext cx="6629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The throttling process takes place when steam is allowed to pass through a restricted opening or through a valve.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It is an open system where the flow takes place due to the pressure difference between two sides of the wall.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The process is in equilibrium at states 1 and 2 but intermediate states are not in equilibrium and therefore shown by the dotted lines. </a:t>
            </a:r>
          </a:p>
          <a:p>
            <a:pPr marL="344488" indent="-344488" algn="just">
              <a:buFont typeface="Arial" pitchFamily="34" charset="0"/>
              <a:buChar char="•"/>
            </a:pPr>
            <a:r>
              <a:rPr lang="en-US" sz="2000" dirty="0" smtClean="0"/>
              <a:t>The process of throttling involves pressure drops but enthalpy remains constant and the process is also known as isenthalpic process.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2000" dirty="0" smtClean="0"/>
              <a:t>In such process, the steam after throttling may become superheated even if wet before throttling. </a:t>
            </a:r>
            <a:endParaRPr lang="en-US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/>
          <a:stretch>
            <a:fillRect/>
          </a:stretch>
        </p:blipFill>
        <p:spPr bwMode="auto">
          <a:xfrm>
            <a:off x="1676400" y="4392888"/>
            <a:ext cx="2200275" cy="184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grayscl/>
            <a:lum contrast="40000"/>
          </a:blip>
          <a:srcRect/>
          <a:stretch>
            <a:fillRect/>
          </a:stretch>
        </p:blipFill>
        <p:spPr bwMode="auto">
          <a:xfrm>
            <a:off x="6553200" y="1295400"/>
            <a:ext cx="4572000" cy="410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lum contrast="10000"/>
          </a:blip>
          <a:srcRect/>
          <a:stretch>
            <a:fillRect/>
          </a:stretch>
        </p:blipFill>
        <p:spPr bwMode="auto">
          <a:xfrm>
            <a:off x="228600" y="317756"/>
            <a:ext cx="9172575" cy="602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52400"/>
            <a:ext cx="291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STEAM TABLE A T A GLANCE </a:t>
            </a:r>
            <a:endParaRPr lang="en-US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228600" y="533400"/>
            <a:ext cx="9753600" cy="25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/>
          <a:stretch>
            <a:fillRect/>
          </a:stretch>
        </p:blipFill>
        <p:spPr bwMode="auto">
          <a:xfrm>
            <a:off x="1752600" y="3505200"/>
            <a:ext cx="6096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491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250</Words>
  <Application>Microsoft Office PowerPoint</Application>
  <PresentationFormat>Custom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Applied Thermodynamics(BMEC-2304)   </vt:lpstr>
      <vt:lpstr>Topic Discussed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DEF</cp:lastModifiedBy>
  <cp:revision>119</cp:revision>
  <dcterms:created xsi:type="dcterms:W3CDTF">2020-11-12T04:35:12Z</dcterms:created>
  <dcterms:modified xsi:type="dcterms:W3CDTF">2023-07-28T07:23:06Z</dcterms:modified>
</cp:coreProperties>
</file>