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82" r:id="rId3"/>
    <p:sldId id="346" r:id="rId4"/>
    <p:sldId id="348" r:id="rId5"/>
    <p:sldId id="350" r:id="rId6"/>
    <p:sldId id="351" r:id="rId7"/>
    <p:sldId id="352" r:id="rId8"/>
    <p:sldId id="353" r:id="rId9"/>
    <p:sldId id="347" r:id="rId10"/>
    <p:sldId id="354" r:id="rId11"/>
    <p:sldId id="356" r:id="rId12"/>
    <p:sldId id="358" r:id="rId13"/>
    <p:sldId id="357" r:id="rId14"/>
    <p:sldId id="355" r:id="rId15"/>
    <p:sldId id="359" r:id="rId16"/>
    <p:sldId id="360" r:id="rId17"/>
    <p:sldId id="361" r:id="rId18"/>
    <p:sldId id="344" r:id="rId19"/>
    <p:sldId id="366" r:id="rId20"/>
    <p:sldId id="365" r:id="rId21"/>
    <p:sldId id="364" r:id="rId22"/>
    <p:sldId id="36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1"/>
    <p:restoredTop sz="94729"/>
  </p:normalViewPr>
  <p:slideViewPr>
    <p:cSldViewPr>
      <p:cViewPr varScale="1">
        <p:scale>
          <a:sx n="68" d="100"/>
          <a:sy n="68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286000"/>
          </a:xfrm>
        </p:spPr>
        <p:txBody>
          <a:bodyPr>
            <a:normAutofit fontScale="90000"/>
          </a:bodyPr>
          <a:lstStyle/>
          <a:p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>ELEMENTS OF MECHANICAL ENGG.(BMEC-1201)Subject Name with Code</a:t>
            </a:r>
            <a:br>
              <a:rPr lang="en-IN" b="1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289800" y="40386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/>
              <a:t>Prepared by: </a:t>
            </a:r>
            <a:r>
              <a:rPr lang="en-IN" sz="4000" dirty="0" err="1"/>
              <a:t>Dr.</a:t>
            </a:r>
            <a:r>
              <a:rPr lang="en-IN" sz="4000" dirty="0"/>
              <a:t> Sachin Saini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990600" y="25908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br>
              <a:rPr lang="en-IN" sz="9600" dirty="0">
                <a:solidFill>
                  <a:srgbClr val="7030A0"/>
                </a:solidFill>
                <a:latin typeface="+mn-lt"/>
              </a:rPr>
            </a:br>
            <a:r>
              <a:rPr lang="en-US" sz="9600" dirty="0">
                <a:latin typeface="+mn-lt"/>
              </a:rPr>
              <a:t>Course Name: EME</a:t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Semester: 2ND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Centre of Gravity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E83C15-F65B-468F-A84B-B995B13388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949" y="1591146"/>
            <a:ext cx="5060852" cy="3971454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809D2D-C37F-4B3A-ADE9-47777A458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638" y="1591147"/>
            <a:ext cx="4514850" cy="426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9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Centre of Gravity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2BA076-7A5E-4FD2-90B7-4629A50D6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835444"/>
            <a:ext cx="6124575" cy="3574756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16F3C8-5A29-4509-A051-4C5B63E8F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8636" y="1685950"/>
            <a:ext cx="4517528" cy="4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5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Centre of Gravity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3816AA-3BD4-4FED-87F3-23230BF4F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828800"/>
            <a:ext cx="5181600" cy="3972719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F35D6E-35F6-4177-8A16-703EC3058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799" y="1801167"/>
            <a:ext cx="4888523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10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Centre of Gravity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9A4110-1CC1-4ED4-97BC-ABC4CA863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772444"/>
            <a:ext cx="9753600" cy="4181475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</p:spTree>
    <p:extLst>
      <p:ext uri="{BB962C8B-B14F-4D97-AF65-F5344CB8AC3E}">
        <p14:creationId xmlns:p14="http://schemas.microsoft.com/office/powerpoint/2010/main" val="2737657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Centre of Gravity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569B84-1E18-405A-8C96-421E4697A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600200"/>
            <a:ext cx="8839200" cy="4525963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</p:spTree>
    <p:extLst>
      <p:ext uri="{BB962C8B-B14F-4D97-AF65-F5344CB8AC3E}">
        <p14:creationId xmlns:p14="http://schemas.microsoft.com/office/powerpoint/2010/main" val="1536347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Some Facts about C.G.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392372-F200-4E20-9118-D7070F858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2158206"/>
            <a:ext cx="9253313" cy="3409950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</p:spTree>
    <p:extLst>
      <p:ext uri="{BB962C8B-B14F-4D97-AF65-F5344CB8AC3E}">
        <p14:creationId xmlns:p14="http://schemas.microsoft.com/office/powerpoint/2010/main" val="189640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Some Facts about C.G.</a:t>
            </a:r>
            <a:endParaRPr lang="en-IN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CD7081-12F5-4BE3-9148-4DE6EC63B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682752"/>
            <a:ext cx="9296399" cy="3928268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</p:spTree>
    <p:extLst>
      <p:ext uri="{BB962C8B-B14F-4D97-AF65-F5344CB8AC3E}">
        <p14:creationId xmlns:p14="http://schemas.microsoft.com/office/powerpoint/2010/main" val="4153170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MOMENT OF INERTIA</a:t>
            </a: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E296387-B645-41E7-A63D-BD962DD4C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7400" y="1876708"/>
            <a:ext cx="917257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71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Perpendicular Axis of Theorem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B578CB-0E34-4ADA-B3A9-B0F7B6D9C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621517"/>
            <a:ext cx="10439400" cy="2569483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</p:spTree>
    <p:extLst>
      <p:ext uri="{BB962C8B-B14F-4D97-AF65-F5344CB8AC3E}">
        <p14:creationId xmlns:p14="http://schemas.microsoft.com/office/powerpoint/2010/main" val="1949115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Parallel axis </a:t>
            </a:r>
            <a:r>
              <a:rPr lang="en-IN" b="1" dirty="0" err="1"/>
              <a:t>Theorm</a:t>
            </a:r>
            <a:endParaRPr lang="en-IN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47F856-76DC-436C-BE4A-E2C23B694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00200"/>
            <a:ext cx="10744200" cy="4525963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</p:spTree>
    <p:extLst>
      <p:ext uri="{BB962C8B-B14F-4D97-AF65-F5344CB8AC3E}">
        <p14:creationId xmlns:p14="http://schemas.microsoft.com/office/powerpoint/2010/main" val="4174296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CENTROID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5C88F2-BCFD-4EE0-843E-6EDFD3EC1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600200"/>
            <a:ext cx="9677399" cy="4525963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</p:spTree>
    <p:extLst>
      <p:ext uri="{BB962C8B-B14F-4D97-AF65-F5344CB8AC3E}">
        <p14:creationId xmlns:p14="http://schemas.microsoft.com/office/powerpoint/2010/main" val="1212877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Examples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78F677-6556-4D17-B3DE-C07469636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417638"/>
            <a:ext cx="10668000" cy="4708525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</p:spTree>
    <p:extLst>
      <p:ext uri="{BB962C8B-B14F-4D97-AF65-F5344CB8AC3E}">
        <p14:creationId xmlns:p14="http://schemas.microsoft.com/office/powerpoint/2010/main" val="666809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Numerical Problems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465007-1429-451E-99A4-F3AE9994C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734344"/>
            <a:ext cx="10134600" cy="4257675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</p:spTree>
    <p:extLst>
      <p:ext uri="{BB962C8B-B14F-4D97-AF65-F5344CB8AC3E}">
        <p14:creationId xmlns:p14="http://schemas.microsoft.com/office/powerpoint/2010/main" val="4024924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This topic is significant from the point of view that differentiating the centroid and centre of gravity</a:t>
            </a:r>
          </a:p>
          <a:p>
            <a:r>
              <a:rPr lang="en-IN" dirty="0"/>
              <a:t>Moment of Inertia</a:t>
            </a:r>
          </a:p>
          <a:p>
            <a:r>
              <a:rPr lang="en-IN" dirty="0"/>
              <a:t>Parallel and Perpendicular axis of Theorem</a:t>
            </a:r>
          </a:p>
          <a:p>
            <a:r>
              <a:rPr lang="en-IN" dirty="0"/>
              <a:t>Determining the MOI for the I, T and channel sections</a:t>
            </a:r>
          </a:p>
          <a:p>
            <a:endParaRPr lang="en-IN" dirty="0"/>
          </a:p>
          <a:p>
            <a:endParaRPr lang="en-IN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</p:spTree>
    <p:extLst>
      <p:ext uri="{BB962C8B-B14F-4D97-AF65-F5344CB8AC3E}">
        <p14:creationId xmlns:p14="http://schemas.microsoft.com/office/powerpoint/2010/main" val="185389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CENTROID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FC3839-2197-434C-9562-D1F668E8E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834356"/>
            <a:ext cx="10668000" cy="4057650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</p:spTree>
    <p:extLst>
      <p:ext uri="{BB962C8B-B14F-4D97-AF65-F5344CB8AC3E}">
        <p14:creationId xmlns:p14="http://schemas.microsoft.com/office/powerpoint/2010/main" val="1477686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Centroid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3451F6-4D16-4DEB-AD12-CE7D1EC56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791494"/>
            <a:ext cx="9524999" cy="4143375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</p:spTree>
    <p:extLst>
      <p:ext uri="{BB962C8B-B14F-4D97-AF65-F5344CB8AC3E}">
        <p14:creationId xmlns:p14="http://schemas.microsoft.com/office/powerpoint/2010/main" val="2056241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Impact on CG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E966AD-CA3D-4D9D-AC2D-E8E9040D5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600200"/>
            <a:ext cx="9144000" cy="4525963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</p:spTree>
    <p:extLst>
      <p:ext uri="{BB962C8B-B14F-4D97-AF65-F5344CB8AC3E}">
        <p14:creationId xmlns:p14="http://schemas.microsoft.com/office/powerpoint/2010/main" val="2059102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Moments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A58A6D-7147-4E41-9FF5-98B983471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600200"/>
            <a:ext cx="7717988" cy="4525963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</p:spTree>
    <p:extLst>
      <p:ext uri="{BB962C8B-B14F-4D97-AF65-F5344CB8AC3E}">
        <p14:creationId xmlns:p14="http://schemas.microsoft.com/office/powerpoint/2010/main" val="2780284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Centre of Gravity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CA51B5-2B7A-471F-896C-6C03A2D3CC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00200"/>
            <a:ext cx="11049000" cy="4525963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</p:spTree>
    <p:extLst>
      <p:ext uri="{BB962C8B-B14F-4D97-AF65-F5344CB8AC3E}">
        <p14:creationId xmlns:p14="http://schemas.microsoft.com/office/powerpoint/2010/main" val="3880256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Centre of Gravity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698D15-78E0-4B13-A96B-A3C98C6F5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913" y="1938381"/>
            <a:ext cx="5638800" cy="3933738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AFA721-2C5B-41F8-B3B1-02E944F27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850" y="1938381"/>
            <a:ext cx="5600700" cy="393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38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Centre of Gravity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41F9BE-BE3F-499F-946C-4802F7BD2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600200"/>
            <a:ext cx="10134600" cy="4525963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</p:spTree>
    <p:extLst>
      <p:ext uri="{BB962C8B-B14F-4D97-AF65-F5344CB8AC3E}">
        <p14:creationId xmlns:p14="http://schemas.microsoft.com/office/powerpoint/2010/main" val="4266889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498</Words>
  <Application>Microsoft Office PowerPoint</Application>
  <PresentationFormat>Widescreen</PresentationFormat>
  <Paragraphs>74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American Typewriter</vt:lpstr>
      <vt:lpstr>Arial</vt:lpstr>
      <vt:lpstr>Calibri</vt:lpstr>
      <vt:lpstr>Office Theme</vt:lpstr>
      <vt:lpstr>   ELEMENTS OF MECHANICAL ENGG.(BMEC-1201)Subject Name with Code    </vt:lpstr>
      <vt:lpstr>CENTROID</vt:lpstr>
      <vt:lpstr>CENTROID</vt:lpstr>
      <vt:lpstr>Centroid</vt:lpstr>
      <vt:lpstr>Impact on CG </vt:lpstr>
      <vt:lpstr>Moments</vt:lpstr>
      <vt:lpstr>Centre of Gravity</vt:lpstr>
      <vt:lpstr>Centre of Gravity</vt:lpstr>
      <vt:lpstr>Centre of Gravity</vt:lpstr>
      <vt:lpstr>Centre of Gravity</vt:lpstr>
      <vt:lpstr>Centre of Gravity</vt:lpstr>
      <vt:lpstr>Centre of Gravity</vt:lpstr>
      <vt:lpstr>Centre of Gravity</vt:lpstr>
      <vt:lpstr>Centre of Gravity</vt:lpstr>
      <vt:lpstr>Some Facts about C.G.</vt:lpstr>
      <vt:lpstr>Some Facts about C.G.</vt:lpstr>
      <vt:lpstr>MOMENT OF INERTIA</vt:lpstr>
      <vt:lpstr>Perpendicular Axis of Theorem</vt:lpstr>
      <vt:lpstr>Parallel axis Theorm</vt:lpstr>
      <vt:lpstr>Examples</vt:lpstr>
      <vt:lpstr>Numerical Problems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DELL</cp:lastModifiedBy>
  <cp:revision>92</cp:revision>
  <dcterms:created xsi:type="dcterms:W3CDTF">2020-11-12T04:35:12Z</dcterms:created>
  <dcterms:modified xsi:type="dcterms:W3CDTF">2023-07-15T09:51:04Z</dcterms:modified>
</cp:coreProperties>
</file>