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5AD17-8C60-4635-90DC-CC0B39908AE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332E-215D-4F2D-B1B9-6586908F01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5AD17-8C60-4635-90DC-CC0B39908AE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332E-215D-4F2D-B1B9-6586908F01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5AD17-8C60-4635-90DC-CC0B39908AE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332E-215D-4F2D-B1B9-6586908F01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5AD17-8C60-4635-90DC-CC0B39908AE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332E-215D-4F2D-B1B9-6586908F01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5AD17-8C60-4635-90DC-CC0B39908AE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332E-215D-4F2D-B1B9-6586908F01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5AD17-8C60-4635-90DC-CC0B39908AE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332E-215D-4F2D-B1B9-6586908F01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5AD17-8C60-4635-90DC-CC0B39908AE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332E-215D-4F2D-B1B9-6586908F01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5AD17-8C60-4635-90DC-CC0B39908AE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332E-215D-4F2D-B1B9-6586908F01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5AD17-8C60-4635-90DC-CC0B39908AE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332E-215D-4F2D-B1B9-6586908F01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5AD17-8C60-4635-90DC-CC0B39908AE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332E-215D-4F2D-B1B9-6586908F01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5AD17-8C60-4635-90DC-CC0B39908AE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332E-215D-4F2D-B1B9-6586908F01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5AD17-8C60-4635-90DC-CC0B39908AE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A332E-215D-4F2D-B1B9-6586908F01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EXPERT SYSTEM</a:t>
            </a:r>
            <a:b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BTCS-3613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2642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Sahilpreet</a:t>
            </a:r>
            <a:r>
              <a:rPr lang="en-IN" sz="4000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436245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6th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457200"/>
            <a:ext cx="69342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1" y="762000"/>
            <a:ext cx="6781800" cy="487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Topic:-Propositional logic</a:t>
            </a:r>
            <a:endParaRPr lang="en-US" dirty="0"/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algn="just"/>
            <a:r>
              <a:rPr lang="en-US" sz="2400" dirty="0"/>
              <a:t>A proposition is a declarative statement which is either true or false. It is a technique of knowledge representation in logical and mathematical form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/>
              <a:t>Propositional logic is also called Boolean logic as it works on 0 and 1.</a:t>
            </a:r>
          </a:p>
          <a:p>
            <a:pPr algn="just"/>
            <a:r>
              <a:rPr lang="en-US" sz="2400" dirty="0"/>
              <a:t>Propositions can be either true or false, but it cannot be both</a:t>
            </a:r>
            <a:r>
              <a:rPr lang="en-US" sz="2400" dirty="0" smtClean="0"/>
              <a:t>.</a:t>
            </a:r>
          </a:p>
          <a:p>
            <a:pPr algn="just">
              <a:buNone/>
            </a:pPr>
            <a:r>
              <a:rPr lang="en-US" sz="2400" b="1" dirty="0" smtClean="0"/>
              <a:t>Example</a:t>
            </a:r>
          </a:p>
          <a:p>
            <a:r>
              <a:rPr lang="en-US" sz="2400" dirty="0"/>
              <a:t>It is Sunday.  </a:t>
            </a:r>
          </a:p>
          <a:p>
            <a:r>
              <a:rPr lang="en-US" sz="2400" dirty="0"/>
              <a:t>b) The Sun rises from West (False proposition)  </a:t>
            </a:r>
          </a:p>
          <a:p>
            <a:r>
              <a:rPr lang="en-US" sz="2400" dirty="0"/>
              <a:t>c) 3+3= 7(False proposition)  </a:t>
            </a:r>
          </a:p>
          <a:p>
            <a:r>
              <a:rPr lang="en-US" sz="2400" dirty="0"/>
              <a:t>d) 5 is a prime number.   </a:t>
            </a:r>
          </a:p>
          <a:p>
            <a:pPr algn="just"/>
            <a:endParaRPr lang="en-US" sz="2400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There are two types of Propositions</a:t>
            </a:r>
            <a:r>
              <a:rPr lang="en-US" dirty="0" smtClean="0"/>
              <a:t>:</a:t>
            </a:r>
          </a:p>
          <a:p>
            <a:r>
              <a:rPr lang="en-US" b="1" dirty="0"/>
              <a:t>Atomic Proposition:</a:t>
            </a:r>
            <a:r>
              <a:rPr lang="en-US" dirty="0"/>
              <a:t> Atomic propositions are the simple propositions. It consists of a single proposition symbol. These are the sentences which must be either true or false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Example-</a:t>
            </a:r>
          </a:p>
          <a:p>
            <a:pPr>
              <a:buNone/>
            </a:pPr>
            <a:r>
              <a:rPr lang="en-US" dirty="0" smtClean="0"/>
              <a:t>a)2+2</a:t>
            </a:r>
            <a:r>
              <a:rPr lang="en-US" dirty="0"/>
              <a:t> is 4, it is an atomic proposition as it is a </a:t>
            </a:r>
            <a:r>
              <a:rPr lang="en-US" b="1" dirty="0"/>
              <a:t>true</a:t>
            </a:r>
            <a:r>
              <a:rPr lang="en-US" dirty="0"/>
              <a:t> fact.  </a:t>
            </a:r>
          </a:p>
          <a:p>
            <a:pPr>
              <a:buNone/>
            </a:pPr>
            <a:r>
              <a:rPr lang="en-US" dirty="0"/>
              <a:t>b) "The Sun is cold" is also a proposition as it is a </a:t>
            </a:r>
            <a:r>
              <a:rPr lang="en-US" b="1" dirty="0"/>
              <a:t>false</a:t>
            </a:r>
            <a:r>
              <a:rPr lang="en-US" dirty="0"/>
              <a:t> fact.  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/>
              <a:t>Compound proposition:</a:t>
            </a:r>
            <a:r>
              <a:rPr lang="en-US" sz="2800" dirty="0"/>
              <a:t> Compound propositions are constructed by combining simpler or atomic propositions, using parenthesis and logical connectives.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800" dirty="0" smtClean="0"/>
              <a:t>Example-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800" dirty="0" smtClean="0"/>
              <a:t>a)It</a:t>
            </a:r>
            <a:r>
              <a:rPr lang="en-US" sz="2800" dirty="0"/>
              <a:t> is raining today, and street is wet."  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800" dirty="0"/>
              <a:t>b) "</a:t>
            </a:r>
            <a:r>
              <a:rPr lang="en-US" sz="2800" dirty="0" err="1" smtClean="0"/>
              <a:t>Abhineet</a:t>
            </a:r>
            <a:r>
              <a:rPr lang="en-US" sz="2800" dirty="0"/>
              <a:t> is a doctor, and his clinic is in </a:t>
            </a:r>
            <a:r>
              <a:rPr lang="en-US" sz="2800" dirty="0" err="1" smtClean="0"/>
              <a:t>Gobindgarh</a:t>
            </a:r>
            <a:r>
              <a:rPr lang="en-US" sz="2800" dirty="0" smtClean="0"/>
              <a:t>"</a:t>
            </a:r>
            <a:r>
              <a:rPr lang="en-US" sz="2800" dirty="0"/>
              <a:t> 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/>
              <a:t>Logical Connectives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Logical </a:t>
            </a:r>
            <a:r>
              <a:rPr lang="en-US" dirty="0" smtClean="0"/>
              <a:t>Connectives: Logical </a:t>
            </a:r>
            <a:r>
              <a:rPr lang="en-US" dirty="0"/>
              <a:t>connectives are used to connect two simpler propositions or representing a sentence logically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There are mainly five connectives, which are given as follows</a:t>
            </a:r>
            <a:r>
              <a:rPr lang="en-US" dirty="0" smtClean="0"/>
              <a:t>:</a:t>
            </a:r>
          </a:p>
          <a:p>
            <a:pPr algn="just">
              <a:buNone/>
            </a:pPr>
            <a:r>
              <a:rPr lang="en-US" dirty="0" smtClean="0"/>
              <a:t>1. </a:t>
            </a:r>
            <a:r>
              <a:rPr lang="en-US" b="1" dirty="0"/>
              <a:t>Negation:</a:t>
            </a:r>
            <a:r>
              <a:rPr lang="en-US" dirty="0"/>
              <a:t> A sentence such as ¬ P is called negation of P. A literal can be either Positive literal or negative literal.</a:t>
            </a:r>
          </a:p>
          <a:p>
            <a:pPr algn="just">
              <a:buNone/>
            </a:pP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dirty="0"/>
              <a:t>Conjunction:</a:t>
            </a:r>
            <a:r>
              <a:rPr lang="en-US" sz="2800" dirty="0"/>
              <a:t> A sentence which has </a:t>
            </a:r>
            <a:r>
              <a:rPr lang="en-US" sz="2800" b="1" dirty="0"/>
              <a:t>∧ </a:t>
            </a:r>
            <a:r>
              <a:rPr lang="en-US" sz="2800" dirty="0"/>
              <a:t>connective such as, </a:t>
            </a:r>
            <a:r>
              <a:rPr lang="en-US" sz="2800" b="1" dirty="0"/>
              <a:t>P ∧ Q</a:t>
            </a:r>
            <a:r>
              <a:rPr lang="en-US" sz="2800" dirty="0"/>
              <a:t> is called a conjunction</a:t>
            </a:r>
            <a:r>
              <a:rPr lang="en-US" sz="2800" dirty="0" smtClean="0"/>
              <a:t>.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b="1" dirty="0"/>
              <a:t>Example:</a:t>
            </a:r>
            <a:r>
              <a:rPr lang="en-US" sz="2800" dirty="0"/>
              <a:t> </a:t>
            </a:r>
            <a:r>
              <a:rPr lang="en-US" sz="2800" dirty="0" err="1" smtClean="0"/>
              <a:t>Anujith</a:t>
            </a:r>
            <a:r>
              <a:rPr lang="en-US" sz="2800" dirty="0" smtClean="0"/>
              <a:t> </a:t>
            </a:r>
            <a:r>
              <a:rPr lang="en-US" sz="2800" dirty="0"/>
              <a:t>is intelligent and hardworking. It can be written as,</a:t>
            </a:r>
            <a:br>
              <a:rPr lang="en-US" sz="2800" dirty="0"/>
            </a:br>
            <a:r>
              <a:rPr lang="en-US" sz="2800" b="1" dirty="0"/>
              <a:t>P= </a:t>
            </a:r>
            <a:r>
              <a:rPr lang="en-US" sz="2800" b="1" dirty="0" err="1" smtClean="0"/>
              <a:t>Anujith</a:t>
            </a:r>
            <a:r>
              <a:rPr lang="en-US" sz="2800" b="1" dirty="0" smtClean="0"/>
              <a:t> </a:t>
            </a:r>
            <a:r>
              <a:rPr lang="en-US" sz="2800" b="1" dirty="0"/>
              <a:t>is intelligent</a:t>
            </a:r>
            <a:r>
              <a:rPr lang="en-US" sz="2800" dirty="0"/>
              <a:t>,</a:t>
            </a:r>
            <a:br>
              <a:rPr lang="en-US" sz="2800" dirty="0"/>
            </a:br>
            <a:r>
              <a:rPr lang="en-US" sz="2800" b="1" dirty="0"/>
              <a:t>Q= </a:t>
            </a:r>
            <a:r>
              <a:rPr lang="en-US" sz="2800" b="1" dirty="0" err="1" smtClean="0"/>
              <a:t>Anujith</a:t>
            </a:r>
            <a:r>
              <a:rPr lang="en-US" sz="2800" b="1" dirty="0" smtClean="0"/>
              <a:t> </a:t>
            </a:r>
            <a:r>
              <a:rPr lang="en-US" sz="2800" b="1" dirty="0"/>
              <a:t>is hardworking. → P∧ Q</a:t>
            </a:r>
            <a:r>
              <a:rPr lang="en-US" sz="2800" dirty="0"/>
              <a:t>.</a:t>
            </a:r>
          </a:p>
          <a:p>
            <a:endParaRPr lang="en-US" dirty="0" smtClean="0"/>
          </a:p>
          <a:p>
            <a:r>
              <a:rPr lang="en-US" b="1" dirty="0"/>
              <a:t>Disjunction:</a:t>
            </a:r>
            <a:r>
              <a:rPr lang="en-US" dirty="0"/>
              <a:t> A sentence which has ∨ connective, such as </a:t>
            </a:r>
            <a:r>
              <a:rPr lang="en-US" b="1" dirty="0"/>
              <a:t>P ∨ Q</a:t>
            </a:r>
            <a:r>
              <a:rPr lang="en-US" dirty="0"/>
              <a:t>. is called disjunction, where P and Q are the propositions.</a:t>
            </a:r>
            <a:br>
              <a:rPr lang="en-US" dirty="0"/>
            </a:br>
            <a:r>
              <a:rPr lang="en-US" b="1" dirty="0"/>
              <a:t>Example: </a:t>
            </a:r>
            <a:r>
              <a:rPr lang="en-US" b="1" dirty="0" smtClean="0"/>
              <a:t>“</a:t>
            </a:r>
            <a:r>
              <a:rPr lang="en-US" b="1" dirty="0" err="1" smtClean="0"/>
              <a:t>Aakash</a:t>
            </a:r>
            <a:r>
              <a:rPr lang="en-US" b="1" dirty="0" smtClean="0"/>
              <a:t> </a:t>
            </a:r>
            <a:r>
              <a:rPr lang="en-US" b="1" dirty="0"/>
              <a:t>is a doctor or Engineer"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Here P= </a:t>
            </a:r>
            <a:r>
              <a:rPr lang="en-US" dirty="0" err="1" smtClean="0"/>
              <a:t>Aakash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en-US" b="1" dirty="0" smtClean="0"/>
              <a:t>Engineer</a:t>
            </a:r>
            <a:r>
              <a:rPr lang="en-US" dirty="0" smtClean="0"/>
              <a:t> </a:t>
            </a:r>
            <a:r>
              <a:rPr lang="en-US" dirty="0"/>
              <a:t>Q= </a:t>
            </a:r>
            <a:r>
              <a:rPr lang="en-US" dirty="0" err="1" smtClean="0"/>
              <a:t>Aakash</a:t>
            </a:r>
            <a:r>
              <a:rPr lang="en-US" dirty="0" smtClean="0"/>
              <a:t> </a:t>
            </a:r>
            <a:r>
              <a:rPr lang="en-US" dirty="0"/>
              <a:t>is Doctor, so we can write it as </a:t>
            </a:r>
            <a:r>
              <a:rPr lang="en-US" b="1" dirty="0"/>
              <a:t>P ∨ Q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Implication:</a:t>
            </a:r>
            <a:r>
              <a:rPr lang="en-US" dirty="0"/>
              <a:t> A sentence such as P → Q, is called an implication. Implications are also known as if-then rules. It can be represented as</a:t>
            </a:r>
            <a:br>
              <a:rPr lang="en-US" dirty="0"/>
            </a:br>
            <a:r>
              <a:rPr lang="en-US" dirty="0"/>
              <a:t>            </a:t>
            </a:r>
            <a:r>
              <a:rPr lang="en-US" b="1" dirty="0"/>
              <a:t>If</a:t>
            </a:r>
            <a:r>
              <a:rPr lang="en-US" dirty="0"/>
              <a:t> it is raining, then the street is wet.</a:t>
            </a:r>
            <a:br>
              <a:rPr lang="en-US" dirty="0"/>
            </a:br>
            <a:r>
              <a:rPr lang="en-US" dirty="0" smtClean="0"/>
              <a:t>Let </a:t>
            </a:r>
            <a:r>
              <a:rPr lang="en-US" dirty="0"/>
              <a:t>P= It is raining, and Q= Street is wet, so it is represented as P → Q</a:t>
            </a:r>
          </a:p>
          <a:p>
            <a:endParaRPr lang="en-US" dirty="0" smtClean="0"/>
          </a:p>
          <a:p>
            <a:r>
              <a:rPr lang="en-US" b="1" dirty="0" err="1"/>
              <a:t>Biconditional</a:t>
            </a:r>
            <a:r>
              <a:rPr lang="en-US" b="1" dirty="0"/>
              <a:t>:</a:t>
            </a:r>
            <a:r>
              <a:rPr lang="en-US" dirty="0"/>
              <a:t> A sentence such as </a:t>
            </a:r>
            <a:r>
              <a:rPr lang="en-US" b="1" dirty="0"/>
              <a:t>P⇔ Q is a </a:t>
            </a:r>
            <a:r>
              <a:rPr lang="en-US" b="1" dirty="0" err="1"/>
              <a:t>Biconditional</a:t>
            </a:r>
            <a:r>
              <a:rPr lang="en-US" b="1" dirty="0"/>
              <a:t> sentence, example If I </a:t>
            </a:r>
            <a:r>
              <a:rPr lang="en-US" b="1" dirty="0" smtClean="0"/>
              <a:t>a breathing</a:t>
            </a:r>
            <a:r>
              <a:rPr lang="en-US" b="1" dirty="0"/>
              <a:t>, then I am alive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           P= I am breathing, Q= I am alive, it can be represented as P ⇔ Q.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Propositional logic in Artificial intelligenc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Propositional logic in Artificial intelligenc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Propositional logic in Artificial intelligenc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Propositional logic in Artificial intelligenc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Propositional logic in Artificial intelligenc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990600"/>
            <a:ext cx="7239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169</Words>
  <Application>Microsoft Office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   EXPERT SYSTEM BTCS-3613    </vt:lpstr>
      <vt:lpstr>Topic:-Propositional logic</vt:lpstr>
      <vt:lpstr>INTRODUCTION</vt:lpstr>
      <vt:lpstr>Slide 4</vt:lpstr>
      <vt:lpstr>Slide 5</vt:lpstr>
      <vt:lpstr>Logical Connectives: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Propositional logic</dc:title>
  <dc:creator>Intel</dc:creator>
  <cp:lastModifiedBy>Intel</cp:lastModifiedBy>
  <cp:revision>7</cp:revision>
  <dcterms:created xsi:type="dcterms:W3CDTF">2023-04-17T07:18:38Z</dcterms:created>
  <dcterms:modified xsi:type="dcterms:W3CDTF">2023-06-20T09:55:46Z</dcterms:modified>
</cp:coreProperties>
</file>