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09" autoAdjust="0"/>
    <p:restoredTop sz="94660"/>
  </p:normalViewPr>
  <p:slideViewPr>
    <p:cSldViewPr>
      <p:cViewPr varScale="1">
        <p:scale>
          <a:sx n="68" d="100"/>
          <a:sy n="68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CCA1A-F697-4882-A8CA-80F9015B0E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05DDF-1F78-4013-9290-C11D906A3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0C1A-9ADE-44CF-B0AF-B7921BD35DA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913B-9199-41E9-9C42-0716312DD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type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iLike190M = true;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ieIsGood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"IE6" &gt; 0; // false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("web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devevelopment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great") { /* true */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(0) { /* false */ }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			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048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any value can be used as a Boolean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falsey</a:t>
            </a:r>
            <a:r>
              <a:rPr lang="en-US" dirty="0"/>
              <a:t>" values: 0, 0.0, </a:t>
            </a:r>
            <a:r>
              <a:rPr lang="en-US" dirty="0" err="1"/>
              <a:t>NaN</a:t>
            </a:r>
            <a:r>
              <a:rPr lang="en-US" dirty="0"/>
              <a:t>, "", null, </a:t>
            </a:r>
            <a:r>
              <a:rPr lang="en-US" dirty="0" smtClean="0"/>
              <a:t>and undefined</a:t>
            </a:r>
            <a:endParaRPr lang="en-US" dirty="0"/>
          </a:p>
          <a:p>
            <a:pPr lvl="1"/>
            <a:r>
              <a:rPr lang="en-US" dirty="0"/>
              <a:t>"</a:t>
            </a:r>
            <a:r>
              <a:rPr lang="en-US" dirty="0" err="1"/>
              <a:t>truthy</a:t>
            </a:r>
            <a:r>
              <a:rPr lang="en-US" dirty="0"/>
              <a:t>" values: anything else</a:t>
            </a:r>
          </a:p>
          <a:p>
            <a:r>
              <a:rPr lang="en-US" dirty="0"/>
              <a:t>converting a value into a Boolean explicitly: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boolValue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Boolean(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otherValue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boolValue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!!(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otherValue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44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for loop (same as Java)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var sum = 0;</a:t>
            </a:r>
          </a:p>
          <a:p>
            <a:r>
              <a:rPr lang="nn-NO" b="1" dirty="0" smtClean="0">
                <a:latin typeface="Courier New" pitchFamily="49" charset="0"/>
                <a:cs typeface="Courier New" pitchFamily="49" charset="0"/>
              </a:rPr>
              <a:t>for (var i = 0; i &lt; 100; i++) {</a:t>
            </a:r>
          </a:p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	sum = sum + i;</a:t>
            </a:r>
          </a:p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}		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s1 = "hello";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s2 = "";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s2 += s1.charAt(i) + s1.charAt(i);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s2 stores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hheelllloo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		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374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 (same as Java) 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(condition)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43434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break and continue keywords also behave as in Java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96287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do {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statements;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while (condition);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019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Popup boxes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alert("message"); // message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confirm("message"); // returns true or false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prompt("message"); // returns user input string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724400"/>
            <a:ext cx="4910138" cy="132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461" y="2971800"/>
            <a:ext cx="491353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638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234</Words>
  <Application>Microsoft Office PowerPoint</Application>
  <PresentationFormat>On-screen Show (4:3)</PresentationFormat>
  <Paragraphs>55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Web Development/BTCS-2410</vt:lpstr>
      <vt:lpstr>Boolean type</vt:lpstr>
      <vt:lpstr> for loop (same as Java)</vt:lpstr>
      <vt:lpstr>while loops (same as Java) </vt:lpstr>
      <vt:lpstr>Popup boxes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</dc:creator>
  <cp:lastModifiedBy>Yogesh</cp:lastModifiedBy>
  <cp:revision>2</cp:revision>
  <dcterms:created xsi:type="dcterms:W3CDTF">2023-06-20T06:44:30Z</dcterms:created>
  <dcterms:modified xsi:type="dcterms:W3CDTF">2023-06-20T08:05:26Z</dcterms:modified>
</cp:coreProperties>
</file>