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2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3606" autoAdjust="0"/>
  </p:normalViewPr>
  <p:slideViewPr>
    <p:cSldViewPr>
      <p:cViewPr>
        <p:scale>
          <a:sx n="66" d="100"/>
          <a:sy n="66" d="100"/>
        </p:scale>
        <p:origin x="-70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Strength of Materials-I(BMEC-2301)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Ajay Singh 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-Mechanical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3rd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713" y="2362200"/>
            <a:ext cx="1219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Therefore, Final length of the bar = L + δL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       Final width of the bar = b + δb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      Final depth of the bar = d + δd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 original volume of the bar, V = L×b×d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Final volume of bar: (L + δL) × (b + δb) × (d + δd)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		L.b.d + b.d. δL+L.b. δd+L.d. δb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Change in volume = Final Volume – Original volume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	     = (L.b.d + b.d. δL+L.b. δd+L.d. δb)-L.b.d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	     =  b.d. δL+L.b. δd+L.d. δb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0"/>
            <a:ext cx="504909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4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5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7678"/>
            <a:ext cx="1219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92662"/>
            <a:ext cx="37930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0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54" y="0"/>
            <a:ext cx="10210800" cy="1371600"/>
          </a:xfrm>
        </p:spPr>
        <p:txBody>
          <a:bodyPr>
            <a:noAutofit/>
          </a:bodyPr>
          <a:lstStyle/>
          <a:p>
            <a:pPr algn="just"/>
            <a:r>
              <a:rPr lang="en-US" sz="3200" b="1" u="sng" dirty="0" smtClean="0"/>
              <a:t>Volumetric strain of a rectangular bar which is subjected to three forces which are mutually perpendicular: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12192000" cy="49530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Consider a rectangular block of dimension </a:t>
            </a:r>
            <a:r>
              <a:rPr lang="en-US" dirty="0" err="1" smtClean="0">
                <a:solidFill>
                  <a:schemeClr val="tx1"/>
                </a:solidFill>
              </a:rPr>
              <a:t>x,y,z</a:t>
            </a:r>
            <a:r>
              <a:rPr lang="en-US" dirty="0" smtClean="0">
                <a:solidFill>
                  <a:schemeClr val="tx1"/>
                </a:solidFill>
              </a:rPr>
              <a:t> subjected to three direct tensile stresses along three mutually perpendicular axis as shown in fig.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819400"/>
            <a:ext cx="744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100093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48343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557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8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479" y="9525"/>
            <a:ext cx="10973280" cy="61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5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"/>
            <a:ext cx="11315963" cy="63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"/>
            <a:ext cx="10134600" cy="28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2514600"/>
            <a:ext cx="3815644" cy="359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8710" y="2908007"/>
            <a:ext cx="7933509" cy="34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9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0"/>
            <a:ext cx="990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838200"/>
            <a:ext cx="1219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743199"/>
            <a:ext cx="11811000" cy="362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10134600" cy="63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9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447800"/>
            <a:ext cx="545854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Relationship of stress and strain in two </a:t>
            </a:r>
            <a:r>
              <a:rPr lang="en-US" b="1" dirty="0" smtClean="0"/>
              <a:t>dimensions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/>
              <a:t>Relationship of stress and strain in </a:t>
            </a:r>
            <a:r>
              <a:rPr lang="en-US" b="1" u="sng" dirty="0" smtClean="0"/>
              <a:t>three dimensions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Volumetric Strain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/>
              <a:t>Volumetric strain of a rectangular </a:t>
            </a:r>
            <a:r>
              <a:rPr lang="en-US" b="1" u="sng" dirty="0" smtClean="0"/>
              <a:t>bar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/>
              <a:t>Volumetric strain of a </a:t>
            </a:r>
            <a:r>
              <a:rPr lang="en-US" b="1" u="sng" dirty="0" smtClean="0"/>
              <a:t>cylindrical rod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Bulk Modulus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Analysis of bars of varying </a:t>
            </a:r>
            <a:r>
              <a:rPr lang="en-US" b="1" u="sng" dirty="0" err="1" smtClean="0"/>
              <a:t>crossections</a:t>
            </a:r>
            <a:endParaRPr lang="en-US" b="1" u="sng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u="sng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u="sng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01456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1003" y="561975"/>
            <a:ext cx="1014560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371600"/>
            <a:ext cx="1211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2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"/>
            <a:ext cx="12192000" cy="63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6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3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0134600" cy="1146175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u="sng" dirty="0" smtClean="0"/>
              <a:t>Relationship of Bulk modulus, </a:t>
            </a:r>
            <a:r>
              <a:rPr lang="en-US" b="1" u="sng" dirty="0" err="1" smtClean="0"/>
              <a:t>Moudulus</a:t>
            </a:r>
            <a:r>
              <a:rPr lang="en-US" b="1" u="sng" dirty="0" smtClean="0"/>
              <a:t> of Elasticity and Poisson’s ratio: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121920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3474" y="1219200"/>
            <a:ext cx="12215473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67"/>
            <a:ext cx="11130701" cy="63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5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9" y="962931"/>
            <a:ext cx="1219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2438399"/>
            <a:ext cx="1028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6200" y="4267199"/>
            <a:ext cx="11734800" cy="20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4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71" y="34925"/>
            <a:ext cx="1112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0" y="2566987"/>
            <a:ext cx="1219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276"/>
            <a:ext cx="9906000" cy="216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" y="2703747"/>
            <a:ext cx="9884229" cy="33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16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28599"/>
            <a:ext cx="105918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124200"/>
            <a:ext cx="9144000" cy="18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5400" y="5004435"/>
            <a:ext cx="11760200" cy="136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4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70025"/>
          </a:xfrm>
        </p:spPr>
        <p:txBody>
          <a:bodyPr>
            <a:normAutofit/>
          </a:bodyPr>
          <a:lstStyle/>
          <a:p>
            <a:pPr algn="just"/>
            <a:r>
              <a:rPr lang="en-US" sz="3600" b="1" u="sng" dirty="0" smtClean="0"/>
              <a:t>Relationship of stress and strain in two dimensions:</a:t>
            </a:r>
            <a:endParaRPr lang="en-US" sz="3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15319"/>
            <a:ext cx="12192000" cy="5410200"/>
          </a:xfrm>
        </p:spPr>
        <p:txBody>
          <a:bodyPr/>
          <a:lstStyle/>
          <a:p>
            <a:pPr algn="just"/>
            <a:r>
              <a:rPr lang="en-US" dirty="0" smtClean="0">
                <a:ln>
                  <a:solidFill>
                    <a:schemeClr val="tx1"/>
                  </a:solidFill>
                </a:ln>
              </a:rPr>
              <a:t>Consider a two-dimensional figure ABCD subjected to two mutually perpendicular stresses σ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</a:rPr>
              <a:t>1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and σ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25347" y="22860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5205291"/>
            <a:ext cx="5377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Let σ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= Normal stress in x-direction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σ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= Normal stress in y-direction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2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152400"/>
            <a:ext cx="1014560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2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255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006600"/>
            <a:ext cx="8382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657" y="3378200"/>
            <a:ext cx="1138645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5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713" y="1752600"/>
            <a:ext cx="1041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713" y="0"/>
            <a:ext cx="98982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4876800"/>
            <a:ext cx="10820400" cy="13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37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8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1277600" cy="9143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Consider the strain produced by σ</a:t>
            </a:r>
            <a:r>
              <a:rPr lang="en-US" baseline="-25000" dirty="0" smtClean="0"/>
              <a:t>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121920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n>
                  <a:solidFill>
                    <a:schemeClr val="tx1"/>
                  </a:solidFill>
                </a:ln>
              </a:rPr>
              <a:t>The stress σ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</a:rPr>
              <a:t>1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will produce strain in the direction of x and also in direction of y. The strain in the direction of x will be longitudinal strain and will be equal to</a:t>
            </a:r>
          </a:p>
          <a:p>
            <a:pPr algn="just"/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pPr algn="just"/>
            <a:r>
              <a:rPr lang="en-US" dirty="0" smtClean="0">
                <a:ln>
                  <a:solidFill>
                    <a:schemeClr val="tx1"/>
                  </a:solidFill>
                </a:ln>
              </a:rPr>
              <a:t>whereas the strain in the direction of y will be lateral strain and will be equal to  </a:t>
            </a:r>
          </a:p>
          <a:p>
            <a:pPr algn="just"/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99200" y="3810000"/>
            <a:ext cx="164522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94400" y="24384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487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40800" y="3810000"/>
            <a:ext cx="325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838199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/>
              <a:t>Now, consider the strain produced by σ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12192000" cy="6019800"/>
          </a:xfrm>
        </p:spPr>
        <p:txBody>
          <a:bodyPr/>
          <a:lstStyle/>
          <a:p>
            <a:pPr algn="just"/>
            <a:r>
              <a:rPr lang="en-US" dirty="0" smtClean="0">
                <a:ln>
                  <a:solidFill>
                    <a:schemeClr val="tx1"/>
                  </a:solidFill>
                </a:ln>
              </a:rPr>
              <a:t>The stress σ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</a:rPr>
              <a:t>2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will produce strain in the direction of y and also in direction of x. The strain in the direction of y will be longitudinal strain and will be equal to</a:t>
            </a:r>
          </a:p>
          <a:p>
            <a:pPr algn="just"/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52474" y="1967049"/>
            <a:ext cx="64134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890" y="289560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whereas the strain in the direction of x will be lateral strain and will be equal 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55000" y="3705226"/>
            <a:ext cx="386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4800" y="4191001"/>
            <a:ext cx="1934069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76200" y="-228600"/>
            <a:ext cx="1219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93617" y="4969133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above two equations gives the stress and strain relationship for two-dimensional stress system. In the above equations, tensile stress is taken to be positive, whereas the compressive stress negative.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0058400" cy="761999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/>
              <a:t>Relationship of stress and strain in three dimensions: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112776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13" y="971936"/>
            <a:ext cx="12184287" cy="535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5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</p:spPr>
        <p:txBody>
          <a:bodyPr/>
          <a:lstStyle/>
          <a:p>
            <a:r>
              <a:rPr lang="en-US" b="1" dirty="0" smtClean="0"/>
              <a:t>Volumetric Strain: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1219200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n>
                  <a:solidFill>
                    <a:schemeClr val="tx1"/>
                  </a:solidFill>
                </a:ln>
              </a:rPr>
              <a:t>When a body is subjected to a single force or a system of forces, then the ratio of change in volume to original volume of the body is called volumetric strain. It is denoted by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e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</a:rPr>
              <a:t>v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. Mathematically, volumetric strain is given by:</a:t>
            </a:r>
          </a:p>
          <a:p>
            <a:pPr algn="just"/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50229" y="3048000"/>
            <a:ext cx="2743200" cy="17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5105400"/>
            <a:ext cx="5046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Where    δV= change in volume,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V= original volume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6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145603" cy="1295400"/>
          </a:xfrm>
        </p:spPr>
        <p:txBody>
          <a:bodyPr>
            <a:noAutofit/>
          </a:bodyPr>
          <a:lstStyle/>
          <a:p>
            <a:pPr algn="just"/>
            <a:r>
              <a:rPr lang="en-US" sz="3200" b="1" u="sng" dirty="0" smtClean="0"/>
              <a:t>Volumetric strain of a rectangular bar which is subjected to an Axial load P in the direction of its length: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20154"/>
            <a:ext cx="12192000" cy="5410200"/>
          </a:xfrm>
        </p:spPr>
        <p:txBody>
          <a:bodyPr/>
          <a:lstStyle/>
          <a:p>
            <a:pPr algn="just"/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Consider a rectangular bar of length L, width b and depth d which is subjected to an axial load P in the direction of its length as shown:</a:t>
            </a:r>
          </a:p>
          <a:p>
            <a:pPr algn="just"/>
            <a:endParaRPr lang="en-US" sz="2800" dirty="0" smtClean="0">
              <a:ln>
                <a:solidFill>
                  <a:schemeClr val="tx1"/>
                </a:solidFill>
              </a:ln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6270" y="2423099"/>
            <a:ext cx="5049096" cy="25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6349" y="4800600"/>
            <a:ext cx="42613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Let δL = change in length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δb = change in width and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δd = change in depth.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03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693</Words>
  <Application>Microsoft Office PowerPoint</Application>
  <PresentationFormat>Custom</PresentationFormat>
  <Paragraphs>113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 Strength of Materials-I(BMEC-2301)    </vt:lpstr>
      <vt:lpstr>Topic Discussed</vt:lpstr>
      <vt:lpstr>Relationship of stress and strain in two dimensions:</vt:lpstr>
      <vt:lpstr>Consider the strain produced by σ1:</vt:lpstr>
      <vt:lpstr>Now, consider the strain produced by σ2:</vt:lpstr>
      <vt:lpstr>PowerPoint Presentation</vt:lpstr>
      <vt:lpstr>Relationship of stress and strain in three dimensions:</vt:lpstr>
      <vt:lpstr>Volumetric Strain:</vt:lpstr>
      <vt:lpstr>Volumetric strain of a rectangular bar which is subjected to an Axial load P in the direction of its length:</vt:lpstr>
      <vt:lpstr>PowerPoint Presentation</vt:lpstr>
      <vt:lpstr>PowerPoint Presentation</vt:lpstr>
      <vt:lpstr>PowerPoint Presentation</vt:lpstr>
      <vt:lpstr>Volumetric strain of a rectangular bar which is subjected to three forces which are mutually perpendicular: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of Bulk modulus, Moudulus of Elasticity and Poisson’s ratio: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Ajay Singh</cp:lastModifiedBy>
  <cp:revision>98</cp:revision>
  <dcterms:created xsi:type="dcterms:W3CDTF">2020-11-12T04:35:12Z</dcterms:created>
  <dcterms:modified xsi:type="dcterms:W3CDTF">2023-07-18T00:56:30Z</dcterms:modified>
</cp:coreProperties>
</file>