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03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34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024058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Mathematics-III</a:t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(BTEC-2301)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(ECE)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74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93"/>
          <a:stretch>
            <a:fillRect/>
          </a:stretch>
        </p:blipFill>
        <p:spPr bwMode="auto">
          <a:xfrm>
            <a:off x="23770" y="857232"/>
            <a:ext cx="12192000" cy="44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2662" y="-3413"/>
            <a:ext cx="6473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Extension of 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1142984"/>
            <a:ext cx="104299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12192000" cy="18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74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3968" y="2143116"/>
            <a:ext cx="2857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3636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7" t="9824" b="26316"/>
          <a:stretch>
            <a:fillRect/>
          </a:stretch>
        </p:blipFill>
        <p:spPr bwMode="auto">
          <a:xfrm>
            <a:off x="23770" y="857232"/>
            <a:ext cx="117877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9244" b="45063"/>
          <a:stretch>
            <a:fillRect/>
          </a:stretch>
        </p:blipFill>
        <p:spPr bwMode="auto">
          <a:xfrm>
            <a:off x="309522" y="2285992"/>
            <a:ext cx="7000924" cy="21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67719" r="71794" b="702"/>
          <a:stretch>
            <a:fillRect/>
          </a:stretch>
        </p:blipFill>
        <p:spPr bwMode="auto">
          <a:xfrm>
            <a:off x="1805006" y="1785926"/>
            <a:ext cx="39338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54937"/>
          <a:stretch>
            <a:fillRect/>
          </a:stretch>
        </p:blipFill>
        <p:spPr bwMode="auto">
          <a:xfrm>
            <a:off x="738149" y="4500570"/>
            <a:ext cx="81647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68" y="1857364"/>
            <a:ext cx="3019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7"/>
          <a:stretch>
            <a:fillRect/>
          </a:stretch>
        </p:blipFill>
        <p:spPr bwMode="auto">
          <a:xfrm>
            <a:off x="0" y="2357430"/>
            <a:ext cx="87208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1000108"/>
            <a:ext cx="122174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174" y="1714488"/>
            <a:ext cx="27883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6678" t="7894"/>
          <a:stretch>
            <a:fillRect/>
          </a:stretch>
        </p:blipFill>
        <p:spPr bwMode="auto">
          <a:xfrm>
            <a:off x="8739206" y="2214554"/>
            <a:ext cx="3452794" cy="35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09522" y="714356"/>
            <a:ext cx="10501386" cy="22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23835" y="3143252"/>
            <a:ext cx="7491427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4" y="3857627"/>
            <a:ext cx="11953916" cy="13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802" y="5357826"/>
            <a:ext cx="3298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4" y="5643578"/>
            <a:ext cx="928694" cy="3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7" y="3265044"/>
            <a:ext cx="857256" cy="4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1026" y="-3413"/>
            <a:ext cx="8417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 for Derivative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1928801"/>
            <a:ext cx="12192000" cy="21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1171125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095472" y="1357298"/>
            <a:ext cx="35719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785794"/>
            <a:ext cx="15954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62"/>
          <a:stretch>
            <a:fillRect/>
          </a:stretch>
        </p:blipFill>
        <p:spPr bwMode="auto">
          <a:xfrm>
            <a:off x="1676457" y="785794"/>
            <a:ext cx="949164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2330384"/>
            <a:ext cx="12192000" cy="3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416"/>
          <a:stretch>
            <a:fillRect/>
          </a:stretch>
        </p:blipFill>
        <p:spPr bwMode="auto">
          <a:xfrm>
            <a:off x="7381884" y="1500174"/>
            <a:ext cx="4810116" cy="38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785794"/>
            <a:ext cx="15954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3" y="785794"/>
            <a:ext cx="66968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238348" y="1285860"/>
            <a:ext cx="61826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50" y="2143116"/>
            <a:ext cx="6786610" cy="18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b="56054"/>
          <a:stretch>
            <a:fillRect/>
          </a:stretch>
        </p:blipFill>
        <p:spPr bwMode="auto">
          <a:xfrm>
            <a:off x="881026" y="3929066"/>
            <a:ext cx="7500990" cy="148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Linear Integral in Complex Plane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Theorem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Integral formula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Integral formula for Derivatives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6778" y="1071546"/>
            <a:ext cx="7286676" cy="41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Taylor’s and Laurent Series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</a:t>
            </a:r>
            <a:endParaRPr lang="en-IN" sz="4400" smtClean="0">
              <a:latin typeface="Times New Roman" pitchFamily="18" charset="0"/>
              <a:cs typeface="Andalus" pitchFamily="18" charset="-78"/>
            </a:endParaRP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US" sz="4400" b="1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1142483"/>
            <a:ext cx="12192000" cy="49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23836" y="-71462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1071546"/>
            <a:ext cx="12096792" cy="523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16325" y="1857364"/>
            <a:ext cx="9156300" cy="25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7812" r="48242" b="86737"/>
          <a:stretch>
            <a:fillRect/>
          </a:stretch>
        </p:blipFill>
        <p:spPr bwMode="auto">
          <a:xfrm>
            <a:off x="23770" y="928670"/>
            <a:ext cx="5357850" cy="68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" t="49564" r="4882"/>
          <a:stretch>
            <a:fillRect/>
          </a:stretch>
        </p:blipFill>
        <p:spPr bwMode="auto">
          <a:xfrm>
            <a:off x="0" y="3643314"/>
            <a:ext cx="11358642" cy="26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84" r="3321" b="50620"/>
          <a:stretch>
            <a:fillRect/>
          </a:stretch>
        </p:blipFill>
        <p:spPr bwMode="auto">
          <a:xfrm>
            <a:off x="404858" y="1643050"/>
            <a:ext cx="117871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29614" r="39227" b="85957"/>
          <a:stretch>
            <a:fillRect/>
          </a:stretch>
        </p:blipFill>
        <p:spPr bwMode="auto">
          <a:xfrm>
            <a:off x="8810644" y="5241751"/>
            <a:ext cx="3286148" cy="8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38216" y="5500702"/>
            <a:ext cx="8304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08"/>
          <a:stretch>
            <a:fillRect/>
          </a:stretch>
        </p:blipFill>
        <p:spPr bwMode="auto">
          <a:xfrm>
            <a:off x="309521" y="785794"/>
            <a:ext cx="10501387" cy="49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60" y="928670"/>
            <a:ext cx="11072890" cy="52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1030"/>
          <a:stretch>
            <a:fillRect/>
          </a:stretch>
        </p:blipFill>
        <p:spPr bwMode="auto">
          <a:xfrm>
            <a:off x="71438" y="928670"/>
            <a:ext cx="113109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3275" y="-3413"/>
            <a:ext cx="1035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Simply Connected and Multiple Connected Domain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271</Words>
  <Application>Microsoft Office PowerPoint</Application>
  <PresentationFormat>Custom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Engineering Mathematics-III (BTEC-2301)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166</cp:revision>
  <dcterms:created xsi:type="dcterms:W3CDTF">2020-11-12T04:35:12Z</dcterms:created>
  <dcterms:modified xsi:type="dcterms:W3CDTF">2023-08-01T09:25:53Z</dcterms:modified>
</cp:coreProperties>
</file>