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403" r:id="rId2"/>
    <p:sldId id="282" r:id="rId3"/>
    <p:sldId id="385" r:id="rId4"/>
    <p:sldId id="386" r:id="rId5"/>
    <p:sldId id="387" r:id="rId6"/>
    <p:sldId id="388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397" r:id="rId16"/>
    <p:sldId id="398" r:id="rId17"/>
    <p:sldId id="399" r:id="rId18"/>
    <p:sldId id="400" r:id="rId19"/>
    <p:sldId id="401" r:id="rId20"/>
    <p:sldId id="402" r:id="rId21"/>
    <p:sldId id="34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1578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8.png"/><Relationship Id="rId7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024058"/>
          </a:xfrm>
        </p:spPr>
        <p:txBody>
          <a:bodyPr>
            <a:noAutofit/>
          </a:bodyPr>
          <a:lstStyle/>
          <a:p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Mathematics-III</a:t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(BTEC-2301)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(ECE)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45074" y="-3413"/>
            <a:ext cx="3908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Theorem</a:t>
            </a:r>
            <a:endParaRPr lang="en-IN" sz="36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593"/>
          <a:stretch>
            <a:fillRect/>
          </a:stretch>
        </p:blipFill>
        <p:spPr bwMode="auto">
          <a:xfrm>
            <a:off x="23770" y="857232"/>
            <a:ext cx="12192000" cy="448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52662" y="-3413"/>
            <a:ext cx="64731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Extension of Cauchy’s Theorem</a:t>
            </a:r>
            <a:endParaRPr lang="en-IN" sz="36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666712" y="1142984"/>
            <a:ext cx="1042994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28802"/>
            <a:ext cx="12192000" cy="1892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45074" y="-3413"/>
            <a:ext cx="3908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Theorem</a:t>
            </a:r>
            <a:endParaRPr lang="en-IN" sz="36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23968" y="2143116"/>
            <a:ext cx="285752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73636" y="-3413"/>
            <a:ext cx="3908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Theorem</a:t>
            </a:r>
            <a:endParaRPr lang="en-IN" sz="36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967" t="9824" b="26316"/>
          <a:stretch>
            <a:fillRect/>
          </a:stretch>
        </p:blipFill>
        <p:spPr bwMode="auto">
          <a:xfrm>
            <a:off x="23770" y="857232"/>
            <a:ext cx="1178778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9244" b="45063"/>
          <a:stretch>
            <a:fillRect/>
          </a:stretch>
        </p:blipFill>
        <p:spPr bwMode="auto">
          <a:xfrm>
            <a:off x="309522" y="2285992"/>
            <a:ext cx="7000924" cy="2139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t="67719" r="71794" b="702"/>
          <a:stretch>
            <a:fillRect/>
          </a:stretch>
        </p:blipFill>
        <p:spPr bwMode="auto">
          <a:xfrm>
            <a:off x="1805006" y="1785926"/>
            <a:ext cx="39338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t="54937"/>
          <a:stretch>
            <a:fillRect/>
          </a:stretch>
        </p:blipFill>
        <p:spPr bwMode="auto">
          <a:xfrm>
            <a:off x="738149" y="4500570"/>
            <a:ext cx="816470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67768" y="1857364"/>
            <a:ext cx="30194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7"/>
          <a:stretch>
            <a:fillRect/>
          </a:stretch>
        </p:blipFill>
        <p:spPr bwMode="auto">
          <a:xfrm>
            <a:off x="0" y="2357430"/>
            <a:ext cx="872080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1000108"/>
            <a:ext cx="12217489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7174" y="1714488"/>
            <a:ext cx="278838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6678" t="7894"/>
          <a:stretch>
            <a:fillRect/>
          </a:stretch>
        </p:blipFill>
        <p:spPr bwMode="auto">
          <a:xfrm>
            <a:off x="8739206" y="2214554"/>
            <a:ext cx="3452794" cy="350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09522" y="714356"/>
            <a:ext cx="10501386" cy="225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523835" y="3143252"/>
            <a:ext cx="7491427" cy="78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4" y="3857627"/>
            <a:ext cx="11953916" cy="1381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95802" y="5357826"/>
            <a:ext cx="3298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464" y="5643578"/>
            <a:ext cx="928694" cy="384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17" y="3265044"/>
            <a:ext cx="857256" cy="44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81026" y="-3413"/>
            <a:ext cx="84178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 for Derivative</a:t>
            </a:r>
            <a:endParaRPr lang="en-IN" sz="3600" b="1" dirty="0">
              <a:latin typeface="Times New Roman" pitchFamily="18" charset="0"/>
            </a:endParaRP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1928801"/>
            <a:ext cx="12192000" cy="21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00108"/>
            <a:ext cx="11711253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095472" y="1357298"/>
            <a:ext cx="357190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785794"/>
            <a:ext cx="159540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62"/>
          <a:stretch>
            <a:fillRect/>
          </a:stretch>
        </p:blipFill>
        <p:spPr bwMode="auto">
          <a:xfrm>
            <a:off x="1676457" y="785794"/>
            <a:ext cx="9491641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2330384"/>
            <a:ext cx="12192000" cy="387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3416"/>
          <a:stretch>
            <a:fillRect/>
          </a:stretch>
        </p:blipFill>
        <p:spPr bwMode="auto">
          <a:xfrm>
            <a:off x="7381884" y="1500174"/>
            <a:ext cx="4810116" cy="3860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785794"/>
            <a:ext cx="159540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66843" y="785794"/>
            <a:ext cx="669685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238348" y="1285860"/>
            <a:ext cx="618263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150" y="2143116"/>
            <a:ext cx="6786610" cy="182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b="56054"/>
          <a:stretch>
            <a:fillRect/>
          </a:stretch>
        </p:blipFill>
        <p:spPr bwMode="auto">
          <a:xfrm>
            <a:off x="881026" y="3929066"/>
            <a:ext cx="7500990" cy="1485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09522" y="1285861"/>
            <a:ext cx="11644394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Linear Integral in Complex Plane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Cauchy’s Theorem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Cauchy’s Integral formula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Cauchy’s Integral formula for Derivatives</a:t>
            </a:r>
            <a:endParaRPr lang="en-IN" sz="4400" dirty="0">
              <a:latin typeface="Times New Roman" pitchFamily="18" charset="0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66778" y="1071546"/>
            <a:ext cx="7286676" cy="4189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Taylor’s and Laurent Series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Singularity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</a:t>
            </a:r>
            <a:endParaRPr lang="en-IN" sz="4400" smtClean="0">
              <a:latin typeface="Times New Roman" pitchFamily="18" charset="0"/>
              <a:cs typeface="Andalus" pitchFamily="18" charset="-78"/>
            </a:endParaRP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US" sz="4400" b="1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  <a:buNone/>
            </a:pP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1142483"/>
            <a:ext cx="12192000" cy="499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523836" y="-71462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1071546"/>
            <a:ext cx="12096792" cy="5238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416325" y="1857364"/>
            <a:ext cx="9156300" cy="2533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7812" r="48242" b="86737"/>
          <a:stretch>
            <a:fillRect/>
          </a:stretch>
        </p:blipFill>
        <p:spPr bwMode="auto">
          <a:xfrm>
            <a:off x="23770" y="928670"/>
            <a:ext cx="5357850" cy="68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3" t="49564" r="4882"/>
          <a:stretch>
            <a:fillRect/>
          </a:stretch>
        </p:blipFill>
        <p:spPr bwMode="auto">
          <a:xfrm>
            <a:off x="0" y="3643314"/>
            <a:ext cx="11358642" cy="2617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584" r="3321" b="50620"/>
          <a:stretch>
            <a:fillRect/>
          </a:stretch>
        </p:blipFill>
        <p:spPr bwMode="auto">
          <a:xfrm>
            <a:off x="404858" y="1643050"/>
            <a:ext cx="1178714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29614" r="39227" b="85957"/>
          <a:stretch>
            <a:fillRect/>
          </a:stretch>
        </p:blipFill>
        <p:spPr bwMode="auto">
          <a:xfrm>
            <a:off x="8810644" y="5241751"/>
            <a:ext cx="3286148" cy="83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238216" y="5500702"/>
            <a:ext cx="830466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508"/>
          <a:stretch>
            <a:fillRect/>
          </a:stretch>
        </p:blipFill>
        <p:spPr bwMode="auto">
          <a:xfrm>
            <a:off x="309521" y="785794"/>
            <a:ext cx="10501387" cy="4975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960" y="928670"/>
            <a:ext cx="11072890" cy="520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t="1030"/>
          <a:stretch>
            <a:fillRect/>
          </a:stretch>
        </p:blipFill>
        <p:spPr bwMode="auto">
          <a:xfrm>
            <a:off x="71438" y="928670"/>
            <a:ext cx="1131097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43275" y="-3413"/>
            <a:ext cx="103541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Simply Connected and Multiple Connected Domain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1213</TotalTime>
  <Words>271</Words>
  <Application>Microsoft Office PowerPoint</Application>
  <PresentationFormat>Custom</PresentationFormat>
  <Paragraphs>76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  Engineering Mathematics-III (BTEC-2301)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166</cp:revision>
  <dcterms:created xsi:type="dcterms:W3CDTF">2020-11-12T04:35:12Z</dcterms:created>
  <dcterms:modified xsi:type="dcterms:W3CDTF">2023-08-01T09:25:53Z</dcterms:modified>
</cp:coreProperties>
</file>