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2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9" r:id="rId11"/>
    <p:sldId id="390" r:id="rId12"/>
    <p:sldId id="388" r:id="rId13"/>
    <p:sldId id="391" r:id="rId14"/>
    <p:sldId id="392" r:id="rId15"/>
    <p:sldId id="393" r:id="rId16"/>
    <p:sldId id="394" r:id="rId17"/>
    <p:sldId id="34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541"/>
    <p:restoredTop sz="94729"/>
  </p:normalViewPr>
  <p:slideViewPr>
    <p:cSldViewPr>
      <p:cViewPr>
        <p:scale>
          <a:sx n="60" d="100"/>
          <a:sy n="60" d="100"/>
        </p:scale>
        <p:origin x="-912" y="-17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-I </a:t>
            </a:r>
            <a:r>
              <a:rPr lang="en-IN" sz="53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>(</a:t>
            </a: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BMAT-1111)</a:t>
            </a:r>
            <a:r>
              <a:rPr lang="en-IN" b="1" dirty="0"/>
              <a:t/>
            </a:r>
            <a:br>
              <a:rPr lang="en-IN" b="1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819400"/>
            <a:ext cx="62484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(CSE)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Ist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0"/>
            <a:ext cx="97239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Cauchy’s homogeneous Linear Equation</a:t>
            </a:r>
          </a:p>
        </p:txBody>
      </p:sp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599" y="644065"/>
            <a:ext cx="7589520" cy="82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" y="933944"/>
            <a:ext cx="1097280" cy="361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975360" y="1523992"/>
            <a:ext cx="7863840" cy="478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1" name="Picture 5"/>
          <p:cNvPicPr>
            <a:picLocks noChangeAspect="1" noChangeArrowheads="1"/>
          </p:cNvPicPr>
          <p:nvPr/>
        </p:nvPicPr>
        <p:blipFill>
          <a:blip r:embed="rId6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95975" y="1752600"/>
            <a:ext cx="4000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903823"/>
            <a:ext cx="1188720" cy="39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4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63040" y="637775"/>
            <a:ext cx="6309360" cy="8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838199" y="1524000"/>
            <a:ext cx="7772400" cy="417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2157011" y="0"/>
            <a:ext cx="67583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Legendre’s Linear Equation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57011" y="0"/>
            <a:ext cx="67583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Legendre’s Linear Equation</a:t>
            </a:r>
          </a:p>
        </p:txBody>
      </p:sp>
      <p:pic>
        <p:nvPicPr>
          <p:cNvPr id="96262" name="Picture 6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051560"/>
            <a:ext cx="7315200" cy="1463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905000" y="2504165"/>
            <a:ext cx="7772400" cy="252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6264" name="Picture 8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5105400"/>
            <a:ext cx="8686800" cy="59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588" y="0"/>
            <a:ext cx="9990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Simultaneous Linear Equations with constant coefficients</a:t>
            </a: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371600" y="739749"/>
            <a:ext cx="8778240" cy="78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903823"/>
            <a:ext cx="1188720" cy="39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1" name="Picture 3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527543"/>
            <a:ext cx="8595360" cy="487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7924799" y="2286000"/>
            <a:ext cx="640080" cy="80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588" y="0"/>
            <a:ext cx="9990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Simultaneous Linear Equations with constant coefficients</a:t>
            </a: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3581400" y="533400"/>
            <a:ext cx="3108960" cy="3236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3581400"/>
            <a:ext cx="4114800" cy="267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3352800" y="685799"/>
            <a:ext cx="365760" cy="42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0357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8001000" y="4343399"/>
            <a:ext cx="640080" cy="46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981574"/>
            <a:ext cx="6858000" cy="151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588" y="0"/>
            <a:ext cx="9990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Simultaneous Linear Equations with constant coefficients</a:t>
            </a: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676400" y="609592"/>
            <a:ext cx="7040880" cy="4359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599" y="5791199"/>
            <a:ext cx="1005840" cy="331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588" y="0"/>
            <a:ext cx="9990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dirty="0" smtClean="0">
                <a:latin typeface="Times New Roman" pitchFamily="18" charset="0"/>
              </a:rPr>
              <a:t>Simultaneous Linear Equations with constant coefficients</a:t>
            </a:r>
          </a:p>
        </p:txBody>
      </p:sp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914392"/>
            <a:ext cx="5760720" cy="4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914399" y="4724400"/>
            <a:ext cx="822960" cy="40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25963"/>
          </a:xfrm>
        </p:spPr>
        <p:txBody>
          <a:bodyPr>
            <a:normAutofit/>
          </a:bodyPr>
          <a:lstStyle/>
          <a:p>
            <a:r>
              <a:rPr lang="en-IN" sz="2800" dirty="0" smtClean="0"/>
              <a:t>Complex Numbers and Elementary Functions of Complex Variable</a:t>
            </a:r>
            <a:endParaRPr lang="en-US" sz="2800" dirty="0" smtClean="0">
              <a:effectLst/>
            </a:endParaRPr>
          </a:p>
          <a:p>
            <a:endParaRPr lang="en-US" sz="2800" dirty="0" smtClean="0">
              <a:effectLst/>
            </a:endParaRPr>
          </a:p>
          <a:p>
            <a:endParaRPr lang="el-GR" sz="28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447800"/>
            <a:ext cx="11582400" cy="4525963"/>
          </a:xfrm>
        </p:spPr>
        <p:txBody>
          <a:bodyPr>
            <a:normAutofit fontScale="92500" lnSpcReduction="10000"/>
          </a:bodyPr>
          <a:lstStyle/>
          <a:p>
            <a:pPr marL="63500" indent="-63500">
              <a:buNone/>
            </a:pPr>
            <a:r>
              <a:rPr lang="en-US" sz="3900" b="1" dirty="0" smtClean="0"/>
              <a:t>Linear Ordinary Differential Equations of Second and Higher Order</a:t>
            </a:r>
            <a:endParaRPr lang="en-IN" sz="3900" dirty="0" smtClean="0"/>
          </a:p>
          <a:p>
            <a:r>
              <a:rPr lang="en-US" sz="4000" dirty="0" smtClean="0"/>
              <a:t>Method of Variation of Parameters</a:t>
            </a:r>
          </a:p>
          <a:p>
            <a:r>
              <a:rPr lang="en-US" sz="4000" dirty="0" smtClean="0"/>
              <a:t>Operator Method</a:t>
            </a:r>
          </a:p>
          <a:p>
            <a:r>
              <a:rPr lang="en-US" sz="4000" dirty="0" smtClean="0"/>
              <a:t>Cauchy’ s Homogeneous Linear Equation</a:t>
            </a:r>
          </a:p>
          <a:p>
            <a:r>
              <a:rPr lang="en-US" sz="4000" dirty="0" smtClean="0"/>
              <a:t>Legendre’s Linear Equation</a:t>
            </a:r>
          </a:p>
          <a:p>
            <a:r>
              <a:rPr lang="en-US" sz="4000" dirty="0" smtClean="0"/>
              <a:t>Simultaneous Linear Equation with constant coefficients</a:t>
            </a:r>
          </a:p>
          <a:p>
            <a:endParaRPr lang="en-IN" sz="6000" dirty="0" smtClean="0"/>
          </a:p>
          <a:p>
            <a:endParaRPr lang="en-IN" sz="6000" i="1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5400" y="152400"/>
            <a:ext cx="83054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Method of Variation of Parameters</a:t>
            </a: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685799" y="1142984"/>
            <a:ext cx="10607040" cy="274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3962399" y="4187536"/>
            <a:ext cx="3566160" cy="74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4953000"/>
            <a:ext cx="6400800" cy="96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5400" y="152400"/>
            <a:ext cx="83054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Method of Variation of Parameters</a:t>
            </a:r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447800" y="1066784"/>
            <a:ext cx="10241280" cy="36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52400" y="1066797"/>
            <a:ext cx="1188720" cy="31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1523998"/>
            <a:ext cx="1463040" cy="27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6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599" y="1904989"/>
            <a:ext cx="8503920" cy="239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7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65120" y="4267200"/>
            <a:ext cx="7040880" cy="190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5400" y="152400"/>
            <a:ext cx="83054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Method of Variation of Parameters</a:t>
            </a: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295400" y="1828800"/>
            <a:ext cx="9326880" cy="314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5587" y="152400"/>
            <a:ext cx="42130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Operator Method</a:t>
            </a:r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371600"/>
            <a:ext cx="1188720" cy="361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676399" y="1142999"/>
            <a:ext cx="4297680" cy="8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8" name="Picture 4"/>
          <p:cNvPicPr>
            <a:picLocks noChangeAspect="1" noChangeArrowheads="1"/>
          </p:cNvPicPr>
          <p:nvPr/>
        </p:nvPicPr>
        <p:blipFill>
          <a:blip r:embed="rId5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199" y="2133600"/>
            <a:ext cx="3931920" cy="80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1630680" y="2895600"/>
            <a:ext cx="6675120" cy="352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90" name="Picture 6"/>
          <p:cNvPicPr>
            <a:picLocks noChangeAspect="1" noChangeArrowheads="1"/>
          </p:cNvPicPr>
          <p:nvPr/>
        </p:nvPicPr>
        <p:blipFill>
          <a:blip r:embed="rId7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4038600"/>
            <a:ext cx="548640" cy="2128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8324850" y="2514599"/>
            <a:ext cx="548640" cy="34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5587" y="152400"/>
            <a:ext cx="42130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Operator Method</a:t>
            </a: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399" y="1066800"/>
            <a:ext cx="9235440" cy="520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635587" y="152400"/>
            <a:ext cx="42130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Operator Method</a:t>
            </a: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3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50" t="77525" r="37294"/>
          <a:stretch>
            <a:fillRect/>
          </a:stretch>
        </p:blipFill>
        <p:spPr bwMode="auto">
          <a:xfrm>
            <a:off x="2438400" y="1371597"/>
            <a:ext cx="5852160" cy="128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0" y="3124200"/>
            <a:ext cx="12527280" cy="2263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/>
          <p:cNvPicPr>
            <a:picLocks noChangeAspect="1" noChangeArrowheads="1"/>
          </p:cNvPicPr>
          <p:nvPr/>
        </p:nvPicPr>
        <p:blipFill>
          <a:blip r:embed="rId2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645"/>
          <a:stretch>
            <a:fillRect/>
          </a:stretch>
        </p:blipFill>
        <p:spPr bwMode="auto">
          <a:xfrm>
            <a:off x="2057400" y="4840923"/>
            <a:ext cx="5394960" cy="155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Department of Computer Science &amp; Engineering</a:t>
            </a: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0"/>
            <a:ext cx="97239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latin typeface="Times New Roman" pitchFamily="18" charset="0"/>
              </a:rPr>
              <a:t>Cauchy’s homogeneous Linear Equation</a:t>
            </a: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4">
            <a:lum bright="-40000" contrast="51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685800"/>
            <a:ext cx="11155680" cy="86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51000"/>
          </a:blip>
          <a:srcRect/>
          <a:stretch>
            <a:fillRect/>
          </a:stretch>
        </p:blipFill>
        <p:spPr bwMode="auto">
          <a:xfrm>
            <a:off x="76200" y="1396543"/>
            <a:ext cx="10881360" cy="3556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6592534</TotalTime>
  <Words>278</Words>
  <Application>Microsoft Office PowerPoint</Application>
  <PresentationFormat>Custom</PresentationFormat>
  <Paragraphs>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   Engineering Mathematics-I (BMAT-1111)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289</cp:revision>
  <dcterms:created xsi:type="dcterms:W3CDTF">2020-11-12T04:35:12Z</dcterms:created>
  <dcterms:modified xsi:type="dcterms:W3CDTF">2023-08-01T10:28:07Z</dcterms:modified>
</cp:coreProperties>
</file>