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2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41"/>
    <p:restoredTop sz="94729"/>
  </p:normalViewPr>
  <p:slideViewPr>
    <p:cSldViewPr>
      <p:cViewPr>
        <p:scale>
          <a:sx n="72" d="100"/>
          <a:sy n="72" d="100"/>
        </p:scale>
        <p:origin x="-468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E0460-E654-42CE-A030-2BB41F91300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93022-06E1-473B-909F-B1570F9712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356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B4388-F365-43A6-8496-C4CC9C5DDCA0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20909-B731-40E6-B40D-2B16F28635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3168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Applied Thermodynamics(BMEC-2304)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75000" y="6365229"/>
            <a:ext cx="41148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4FE491C-50AE-C347-9BEA-9FF9A5452B72}"/>
              </a:ext>
            </a:extLst>
          </p:cNvPr>
          <p:cNvSpPr/>
          <p:nvPr/>
        </p:nvSpPr>
        <p:spPr>
          <a:xfrm>
            <a:off x="-1295400" y="6330244"/>
            <a:ext cx="8585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000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</a:t>
            </a:r>
            <a:r>
              <a:rPr lang="en-GB" b="1" cap="none" spc="0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www.rimt.ac.in</a:t>
            </a:r>
            <a:endParaRPr lang="en-GB" sz="2400" b="1" cap="none" spc="0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7289800" y="40386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Ajay Singh Rana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990600" y="2590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B.Tech- Mechanical Engineering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3</a:t>
            </a:r>
            <a:r>
              <a:rPr lang="en-US" sz="9600" baseline="30000" dirty="0" smtClean="0">
                <a:latin typeface="+mn-lt"/>
              </a:rPr>
              <a:t>rd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600" y="9527"/>
            <a:ext cx="1295400" cy="5886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966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Topic Discussed</a:t>
            </a:r>
            <a:endParaRPr lang="en-IN" b="1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9525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3" y="6392862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6357713" y="636522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295400"/>
            <a:ext cx="6400800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Introduction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Classifications of Steam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Advantage of Steam Turbine over steam engine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Compounding of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Impulse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Velocity Diagram of Impulse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Reaction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Velocity Diagram of Reaction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Governing of Turbine</a:t>
            </a:r>
          </a:p>
          <a:p>
            <a:pPr lvl="1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21287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-25400" y="6477000"/>
            <a:ext cx="6350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/>
          </a:p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96600" cy="685800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9525"/>
            <a:ext cx="1676400" cy="7618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8077200" y="64770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Mechanical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</TotalTime>
  <Words>149</Words>
  <Application>Microsoft Office PowerPoint</Application>
  <PresentationFormat>Custom</PresentationFormat>
  <Paragraphs>43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Applied Thermodynamics(BMEC-2304)   </vt:lpstr>
      <vt:lpstr>Topic Discussed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FINANCIAL MANAGEMENT</dc:title>
  <dc:creator>DELL</dc:creator>
  <cp:lastModifiedBy>DEF</cp:lastModifiedBy>
  <cp:revision>101</cp:revision>
  <dcterms:created xsi:type="dcterms:W3CDTF">2020-11-12T04:35:12Z</dcterms:created>
  <dcterms:modified xsi:type="dcterms:W3CDTF">2023-07-28T07:47:18Z</dcterms:modified>
</cp:coreProperties>
</file>