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82" r:id="rId3"/>
    <p:sldId id="376" r:id="rId4"/>
    <p:sldId id="377" r:id="rId5"/>
    <p:sldId id="378" r:id="rId6"/>
    <p:sldId id="379" r:id="rId7"/>
    <p:sldId id="380" r:id="rId8"/>
    <p:sldId id="381" r:id="rId9"/>
    <p:sldId id="382" r:id="rId10"/>
    <p:sldId id="383" r:id="rId11"/>
    <p:sldId id="384" r:id="rId12"/>
    <p:sldId id="385" r:id="rId13"/>
    <p:sldId id="386" r:id="rId14"/>
    <p:sldId id="387" r:id="rId15"/>
    <p:sldId id="388" r:id="rId16"/>
    <p:sldId id="389" r:id="rId17"/>
    <p:sldId id="390" r:id="rId18"/>
    <p:sldId id="391" r:id="rId19"/>
    <p:sldId id="392" r:id="rId20"/>
    <p:sldId id="39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541"/>
    <p:restoredTop sz="94729"/>
  </p:normalViewPr>
  <p:slideViewPr>
    <p:cSldViewPr>
      <p:cViewPr>
        <p:scale>
          <a:sx n="72" d="100"/>
          <a:sy n="72" d="100"/>
        </p:scale>
        <p:origin x="-468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7/28/2023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7/28/2023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Applied Thermodynamics(BMEC-2304)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7289800" y="40386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Ajay Singh Rana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990600" y="25908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B.Tech- Mechanical Engineering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3</a:t>
            </a:r>
            <a:r>
              <a:rPr lang="en-US" sz="9600" baseline="30000" dirty="0" smtClean="0">
                <a:latin typeface="+mn-lt"/>
              </a:rPr>
              <a:t>rd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0" y="9525"/>
            <a:ext cx="1676400" cy="7618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-25400" y="6477000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8077200" y="64770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600" y="9527"/>
            <a:ext cx="1295400" cy="5886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896600" cy="6858000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0" y="9525"/>
            <a:ext cx="1676400" cy="7618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8077200" y="64770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0" y="9525"/>
            <a:ext cx="1676400" cy="7618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-25400" y="6477000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8077200" y="64770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0" y="9525"/>
            <a:ext cx="1676400" cy="7618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-25400" y="6477000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8077200" y="64770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0" y="9525"/>
            <a:ext cx="1676400" cy="7618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8077200" y="64770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0" y="9525"/>
            <a:ext cx="1676400" cy="7618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8077200" y="64770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0" y="9525"/>
            <a:ext cx="1676400" cy="7618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8077200" y="64770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0" y="9525"/>
            <a:ext cx="1676400" cy="7618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-25400" y="6477000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8077200" y="64770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Topic Discussed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0" y="1295400"/>
            <a:ext cx="6400800" cy="4661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Introduction</a:t>
            </a:r>
          </a:p>
          <a:p>
            <a:pPr lvl="1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Classifications of Steam Turbine</a:t>
            </a:r>
          </a:p>
          <a:p>
            <a:pPr lvl="1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Advantage of Steam Turbine over steam engine</a:t>
            </a:r>
          </a:p>
          <a:p>
            <a:pPr lvl="1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Compounding of Turbine</a:t>
            </a:r>
          </a:p>
          <a:p>
            <a:pPr lvl="1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Impulse Turbine</a:t>
            </a:r>
          </a:p>
          <a:p>
            <a:pPr lvl="1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Velocity Diagram of Impulse Turbine</a:t>
            </a:r>
          </a:p>
          <a:p>
            <a:pPr lvl="1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Reaction Turbine</a:t>
            </a:r>
          </a:p>
          <a:p>
            <a:pPr lvl="1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Velocity Diagram of Reaction Turbine</a:t>
            </a:r>
          </a:p>
          <a:p>
            <a:pPr lvl="1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Governing of Turbine</a:t>
            </a:r>
          </a:p>
          <a:p>
            <a:pPr lvl="1" indent="-457200">
              <a:lnSpc>
                <a:spcPct val="150000"/>
              </a:lnSpc>
              <a:buFont typeface="Arial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0" y="9525"/>
            <a:ext cx="1676400" cy="7618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0" y="9525"/>
            <a:ext cx="1676400" cy="7618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-25400" y="6477000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8077200" y="64770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0" y="9525"/>
            <a:ext cx="1676400" cy="7618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-25400" y="6477000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8077200" y="64770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0" y="9525"/>
            <a:ext cx="1676400" cy="7618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-25400" y="6477000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8077200" y="64770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0" y="9525"/>
            <a:ext cx="1676400" cy="7618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-25400" y="6477000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0" y="9525"/>
            <a:ext cx="1676400" cy="7618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-25400" y="6477000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8077200" y="64770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0" y="9525"/>
            <a:ext cx="1676400" cy="7618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-25400" y="6477000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8077200" y="64770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896600" cy="6858000"/>
          </a:xfrm>
          <a:prstGeom prst="rect">
            <a:avLst/>
          </a:prstGeom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0" y="9525"/>
            <a:ext cx="1676400" cy="7618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8077200" y="64770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</TotalTime>
  <Words>149</Words>
  <Application>Microsoft Office PowerPoint</Application>
  <PresentationFormat>Custom</PresentationFormat>
  <Paragraphs>43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   Applied Thermodynamics(BMEC-2304)   </vt:lpstr>
      <vt:lpstr>Topic Discussed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DEF</cp:lastModifiedBy>
  <cp:revision>101</cp:revision>
  <dcterms:created xsi:type="dcterms:W3CDTF">2020-11-12T04:35:12Z</dcterms:created>
  <dcterms:modified xsi:type="dcterms:W3CDTF">2023-07-28T07:47:18Z</dcterms:modified>
</cp:coreProperties>
</file>