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0D543-1558-42D8-8F6B-23A09E7174E4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E4320-586A-425F-9814-98E3D3B2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test1.html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0ACA-302D-40AF-9DBA-4322189EA0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D997-0F4B-4258-B4C1-5C956A1F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Linking to a JavaScript file: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script tag should be placed in HTML page's head</a:t>
            </a:r>
          </a:p>
          <a:p>
            <a:r>
              <a:rPr lang="en-US" dirty="0"/>
              <a:t>script code is stored in a separate .</a:t>
            </a:r>
            <a:r>
              <a:rPr lang="en-US" dirty="0" err="1"/>
              <a:t>js</a:t>
            </a:r>
            <a:r>
              <a:rPr lang="en-US" dirty="0"/>
              <a:t> file</a:t>
            </a:r>
          </a:p>
          <a:p>
            <a:r>
              <a:rPr lang="en-US" dirty="0"/>
              <a:t>JS code can be placed directly in the HTML file's body or head (like CSS)</a:t>
            </a:r>
          </a:p>
          <a:p>
            <a:pPr lvl="1"/>
            <a:r>
              <a:rPr lang="en-US" dirty="0"/>
              <a:t>but this is bad style (should separate content, presentation, and behavior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="filename"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2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2666"/>
            <a:ext cx="9144000" cy="451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A JavaScript statement: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953000"/>
            <a:ext cx="8153400" cy="1219200"/>
          </a:xfrm>
        </p:spPr>
        <p:txBody>
          <a:bodyPr/>
          <a:lstStyle/>
          <a:p>
            <a:r>
              <a:rPr lang="en-US" dirty="0"/>
              <a:t>a JS command that pops up a dialog box with a message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alert("IE6 detected. Suck-mode enabled.");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  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JS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390775"/>
            <a:ext cx="71532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0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828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are used to programs start with a main method (or implicit main like in PHP)</a:t>
            </a:r>
          </a:p>
          <a:p>
            <a:r>
              <a:rPr lang="en-US" dirty="0"/>
              <a:t>JavaScript programs instead wait for user actions called </a:t>
            </a:r>
            <a:r>
              <a:rPr lang="en-US" i="1" dirty="0"/>
              <a:t>events</a:t>
            </a:r>
            <a:r>
              <a:rPr lang="en-US" dirty="0"/>
              <a:t> and respond to them</a:t>
            </a:r>
          </a:p>
          <a:p>
            <a:r>
              <a:rPr lang="en-US" dirty="0"/>
              <a:t>event-driven programming: writing programs driven by user events</a:t>
            </a:r>
          </a:p>
          <a:p>
            <a:r>
              <a:rPr lang="en-US" dirty="0"/>
              <a:t>Let's write a page with a clickable button that pops up a "Hello, World" window...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50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12192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button's text appears inside tag; can also contain images</a:t>
            </a:r>
          </a:p>
          <a:p>
            <a:r>
              <a:rPr lang="en-US" dirty="0"/>
              <a:t>To make a responsive button or other UI </a:t>
            </a:r>
            <a:r>
              <a:rPr lang="en-US" dirty="0" smtClean="0"/>
              <a:t>control: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/>
              <a:t>the control (e.g. button) and event (e.g. mouse 1. click) of </a:t>
            </a:r>
            <a:r>
              <a:rPr lang="en-US" dirty="0" smtClean="0"/>
              <a:t>interest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JavaScript function to run when the event </a:t>
            </a:r>
            <a:r>
              <a:rPr lang="en-US" dirty="0" smtClean="0"/>
              <a:t>occurs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/>
              <a:t>the function to the event on the control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&lt;button&gt;Click me!&lt;/button&gt;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0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313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Web Development/BTCS-2410</vt:lpstr>
      <vt:lpstr>Linking to a JavaScript file: script</vt:lpstr>
      <vt:lpstr>Event-driven programming</vt:lpstr>
      <vt:lpstr>A JavaScript statement: alert</vt:lpstr>
      <vt:lpstr>Event-driven programming</vt:lpstr>
      <vt:lpstr>Buttons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2023-06-20T06:40:01Z</dcterms:created>
  <dcterms:modified xsi:type="dcterms:W3CDTF">2023-06-20T08:03:26Z</dcterms:modified>
</cp:coreProperties>
</file>