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5A30-E3CC-4363-8708-AA917A8BD84B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AEC-B115-4540-8916-71FC31F7A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5A30-E3CC-4363-8708-AA917A8BD84B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AEC-B115-4540-8916-71FC31F7A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5A30-E3CC-4363-8708-AA917A8BD84B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AEC-B115-4540-8916-71FC31F7A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5A30-E3CC-4363-8708-AA917A8BD84B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AEC-B115-4540-8916-71FC31F7A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5A30-E3CC-4363-8708-AA917A8BD84B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AEC-B115-4540-8916-71FC31F7A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5A30-E3CC-4363-8708-AA917A8BD84B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AEC-B115-4540-8916-71FC31F7A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5A30-E3CC-4363-8708-AA917A8BD84B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AEC-B115-4540-8916-71FC31F7A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5A30-E3CC-4363-8708-AA917A8BD84B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AEC-B115-4540-8916-71FC31F7A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5A30-E3CC-4363-8708-AA917A8BD84B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AEC-B115-4540-8916-71FC31F7A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5A30-E3CC-4363-8708-AA917A8BD84B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AEC-B115-4540-8916-71FC31F7A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5A30-E3CC-4363-8708-AA917A8BD84B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AEC-B115-4540-8916-71FC31F7A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B5A30-E3CC-4363-8708-AA917A8BD84B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10AEC-B115-4540-8916-71FC31F7A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/>
          <p:nvPr/>
        </p:nvSpPr>
        <p:spPr>
          <a:xfrm>
            <a:off x="365125" y="130175"/>
            <a:ext cx="184150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lang="en-US" altLang="en-US" sz="5400" b="0"/>
          </a:p>
        </p:txBody>
      </p:sp>
      <p:sp>
        <p:nvSpPr>
          <p:cNvPr id="12292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3" name="Rectangle 5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4" name="Picture 2" descr="RIMT Universi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80975"/>
            <a:ext cx="1970088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" name="TextBox 6"/>
          <p:cNvSpPr txBox="1"/>
          <p:nvPr/>
        </p:nvSpPr>
        <p:spPr>
          <a:xfrm>
            <a:off x="533400" y="13716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BASIC OF ELECTRICAL &amp; ELECTRONICS ENGINEERING</a:t>
            </a:r>
            <a:endParaRPr lang="en-US" sz="48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81000" y="3352800"/>
            <a:ext cx="5181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 (Applied Sciences)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1</a:t>
            </a:r>
            <a:r>
              <a:rPr lang="en-US" sz="9600" baseline="30000" dirty="0" smtClean="0">
                <a:latin typeface="+mn-lt"/>
              </a:rPr>
              <a:t>st</a:t>
            </a:r>
            <a:r>
              <a:rPr lang="en-US" sz="9600" dirty="0" smtClean="0">
                <a:latin typeface="+mn-lt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486400" y="4953000"/>
            <a:ext cx="34696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 </a:t>
            </a:r>
            <a:r>
              <a:rPr lang="en-IN" sz="4000" dirty="0" err="1" smtClean="0"/>
              <a:t>Er</a:t>
            </a:r>
            <a:r>
              <a:rPr lang="en-IN" sz="4000" dirty="0" smtClean="0"/>
              <a:t>. </a:t>
            </a:r>
            <a:r>
              <a:rPr lang="en-IN" sz="4000" dirty="0" err="1" smtClean="0"/>
              <a:t>Komal</a:t>
            </a:r>
            <a:r>
              <a:rPr lang="en-IN" sz="4000" dirty="0" smtClean="0"/>
              <a:t> </a:t>
            </a:r>
            <a:r>
              <a:rPr lang="en-IN" sz="4000" dirty="0" err="1" smtClean="0"/>
              <a:t>Mehra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990600"/>
            <a:ext cx="7696200" cy="838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2209800"/>
            <a:ext cx="7315200" cy="3429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" name="Picture 2" descr="RIMT Universit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066800"/>
            <a:ext cx="7848600" cy="190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8200" y="2971800"/>
            <a:ext cx="4876800" cy="1447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5800" y="4419600"/>
            <a:ext cx="6019800" cy="1828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2" descr="RIMT Universit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533400"/>
            <a:ext cx="5105400" cy="2590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838200"/>
            <a:ext cx="8077200" cy="5410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TERMINOLOGIES IN AC WAVEFORM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819400" y="1752600"/>
            <a:ext cx="3810000" cy="1752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743200" y="4038600"/>
            <a:ext cx="3962400" cy="1905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Picture 2" descr="RIMT Universit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EFFECTIVE VALUE OR RMS VALUE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85800" y="1600200"/>
            <a:ext cx="7848600" cy="3657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CALCULATION OF RMS VALUE BY USING GRAPHICAL METHOD</a:t>
            </a:r>
            <a:endParaRPr lang="en-US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57400" y="1981200"/>
            <a:ext cx="4572000" cy="190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57400" y="3962400"/>
            <a:ext cx="5791200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2" descr="RIMT Universit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762000"/>
            <a:ext cx="6324600" cy="2514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09800" y="3962400"/>
            <a:ext cx="381000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0" y="3352800"/>
            <a:ext cx="22098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286000" y="4724400"/>
            <a:ext cx="21336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" name="Picture 2" descr="RIMT Universit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CALCULATION OF RMS VALUE BY USING ANALITICAL METHOD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1905000"/>
            <a:ext cx="8458200" cy="426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" name="Picture 2" descr="RIMT Universit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3913" y="0"/>
            <a:ext cx="1970087" cy="8382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1066800"/>
            <a:ext cx="7696200" cy="2133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/>
          <p:nvPr/>
        </p:nvSpPr>
        <p:spPr>
          <a:xfrm>
            <a:off x="365125" y="130175"/>
            <a:ext cx="184150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eaLnBrk="1" hangingPunct="1"/>
            <a:endParaRPr lang="en-US" altLang="en-US" sz="5400" b="0"/>
          </a:p>
        </p:txBody>
      </p:sp>
      <p:sp>
        <p:nvSpPr>
          <p:cNvPr id="12291" name="Text Box 5"/>
          <p:cNvSpPr txBox="1"/>
          <p:nvPr/>
        </p:nvSpPr>
        <p:spPr>
          <a:xfrm>
            <a:off x="1981200" y="1676400"/>
            <a:ext cx="4724400" cy="132343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lvl="0" indent="0" algn="ctr" eaLnBrk="1" hangingPunct="1"/>
            <a:endParaRPr lang="en-US" altLang="en-US" sz="4000" dirty="0"/>
          </a:p>
          <a:p>
            <a:pPr marL="0" lvl="0" indent="0" algn="ctr" eaLnBrk="1" hangingPunct="1"/>
            <a:r>
              <a:rPr lang="en-US" altLang="en-US" sz="4000" dirty="0" smtClean="0"/>
              <a:t>AC CIRCUITS</a:t>
            </a:r>
          </a:p>
        </p:txBody>
      </p:sp>
      <p:sp>
        <p:nvSpPr>
          <p:cNvPr id="12292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3" name="Rectangle 5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4" name="Picture 2" descr="RIMT Universi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180975"/>
            <a:ext cx="1970088" cy="8953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609600"/>
            <a:ext cx="7391400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752600"/>
            <a:ext cx="4876800" cy="3189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00600" y="2438400"/>
            <a:ext cx="419100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114800" y="3962400"/>
            <a:ext cx="4648200" cy="990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114800" y="5029200"/>
            <a:ext cx="39624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962400" y="5562600"/>
            <a:ext cx="39624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8" name="Picture 2" descr="RIMT Universit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0" y="0"/>
            <a:ext cx="1600200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990600"/>
            <a:ext cx="8001000" cy="1447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3048000"/>
            <a:ext cx="7010400" cy="304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" name="Picture 2" descr="RIMT Universit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AVERAGE VALUE OF ONE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71600" y="2057400"/>
            <a:ext cx="6172200" cy="3200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CALCULATION OF RMS VALUE BY USING ANALITICAL METHOD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2401094"/>
            <a:ext cx="7391400" cy="33139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914400"/>
            <a:ext cx="78486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95400" y="1219200"/>
            <a:ext cx="4343400" cy="1600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9600" y="2819400"/>
            <a:ext cx="7086600" cy="3352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2" descr="RIMT Universit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609600"/>
            <a:ext cx="5943600" cy="2590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8200" y="3429000"/>
            <a:ext cx="541020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" name="Picture 2" descr="RIMT Universit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1219200"/>
            <a:ext cx="82296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 COMPASS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1600200"/>
            <a:ext cx="6019800" cy="457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r>
              <a:rPr lang="en-US" dirty="0" smtClean="0"/>
              <a:t>VECTOR REPRESENTATION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09800" y="2438400"/>
            <a:ext cx="4267200" cy="1295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1066800"/>
            <a:ext cx="7391400" cy="5257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r>
              <a:rPr lang="en-US" smtClean="0"/>
              <a:t>GENERATION OF AC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66800" y="1447800"/>
            <a:ext cx="6477000" cy="2743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00600" y="4191000"/>
            <a:ext cx="2286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24400" y="4648200"/>
            <a:ext cx="39624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48200" y="5334000"/>
            <a:ext cx="2743200" cy="68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7" name="Picture 2" descr="RIMT Universit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PHASE SHIFT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62000" y="838200"/>
            <a:ext cx="7772400" cy="2743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85800" y="3733800"/>
            <a:ext cx="7848600" cy="2514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81000"/>
            <a:ext cx="8229600" cy="838200"/>
          </a:xfrm>
        </p:spPr>
        <p:txBody>
          <a:bodyPr/>
          <a:lstStyle/>
          <a:p>
            <a:r>
              <a:rPr lang="en-US" dirty="0" smtClean="0"/>
              <a:t>PHASE SHIFT REPRESENTATION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219200"/>
            <a:ext cx="8534400" cy="5105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71600" y="1752600"/>
            <a:ext cx="6324600" cy="2514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dirty="0" smtClean="0"/>
              <a:t>DC QUANTITY REPRESENTATION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6400" y="1905000"/>
            <a:ext cx="5105400" cy="2819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96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SIMPLE VECTOR ADDITION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09800" y="914400"/>
            <a:ext cx="5334000" cy="2514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6400" y="3429000"/>
            <a:ext cx="6096000" cy="152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676400" y="5334000"/>
            <a:ext cx="5943600" cy="11183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7" name="Picture 2" descr="RIMT Universit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1828800"/>
            <a:ext cx="5791200" cy="2057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4114800"/>
            <a:ext cx="5791200" cy="149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2" descr="RIMT Universit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 Voltage Source Connected Across Pure Resistor(R)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1524000"/>
            <a:ext cx="7620000" cy="2667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4343400"/>
            <a:ext cx="3657600" cy="1828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0" y="4343400"/>
            <a:ext cx="4267200" cy="190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" name="Picture 2" descr="RIMT Universit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 Voltage Source Connected Across Pure Inductor(L)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33600" y="1524000"/>
            <a:ext cx="4191000" cy="1938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8200" y="3733800"/>
            <a:ext cx="3657600" cy="2362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48200" y="3733800"/>
            <a:ext cx="4010025" cy="2362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" name="Picture 2" descr="RIMT Universit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6400" y="3124200"/>
            <a:ext cx="5562599" cy="20137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76600" y="2057400"/>
            <a:ext cx="16002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" name="Picture 2" descr="RIMT Universit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05000" y="381000"/>
            <a:ext cx="3505200" cy="152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1200" y="3048000"/>
            <a:ext cx="5715000" cy="3352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05000" y="2209800"/>
            <a:ext cx="16002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2" descr="RIMT Universit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FORMS OF EMF EQUATION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81200" y="1981200"/>
            <a:ext cx="228600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05000" y="2971800"/>
            <a:ext cx="2590800" cy="990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81200" y="3962400"/>
            <a:ext cx="2819400" cy="1447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00400" y="5410200"/>
            <a:ext cx="5562600" cy="68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7" name="Picture 2" descr="RIMT Universit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1600200"/>
            <a:ext cx="5257800" cy="1828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8200" y="3581400"/>
            <a:ext cx="5410200" cy="2133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2" descr="RIMT Universit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28800" y="1828800"/>
            <a:ext cx="251460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6400" y="3124200"/>
            <a:ext cx="4800600" cy="1981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2" descr="RIMT Universit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 Source Connected in Across Series R-L Circuit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9600" y="1371600"/>
            <a:ext cx="6400800" cy="2362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3886200"/>
            <a:ext cx="6096000" cy="228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52600" y="1676400"/>
            <a:ext cx="4419599" cy="21820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DIFFERENT FORMS OF CURRENT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47800" y="2438400"/>
            <a:ext cx="274320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95400" y="3581400"/>
            <a:ext cx="4114800" cy="2514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2" descr="RIMT Universit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SINE VALUES AT DIFFERENT ANGLES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600200"/>
            <a:ext cx="7848600" cy="44629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 smtClean="0"/>
              <a:t>SINUSOIDAL ALTERNATING CURRENT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19200" y="2633662"/>
            <a:ext cx="6096000" cy="32337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dirty="0" smtClean="0"/>
              <a:t>TYPES OF AC WAVEFORMS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47800" y="1828801"/>
            <a:ext cx="5791200" cy="3581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416675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SINUSOIDAL ALTERNATING CURRENT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524000" y="2286000"/>
            <a:ext cx="5562600" cy="3124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Picture 2" descr="RIMT Univer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913" y="0"/>
            <a:ext cx="1970087" cy="89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Rectangle 4">
            <a:extLst>
              <a:ext uri="{FF2B5EF4-FFF2-40B4-BE49-F238E27FC236}"/>
            </a:extLst>
          </p:cNvPr>
          <p:cNvSpPr/>
          <p:nvPr/>
        </p:nvSpPr>
        <p:spPr>
          <a:xfrm>
            <a:off x="7713" y="6392862"/>
            <a:ext cx="5707287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rgbClr val="FFFFFF"/>
                </a:solidFill>
                <a:effectLst/>
                <a:latin typeface="Calibri"/>
              </a:defRPr>
            </a:lvl5pPr>
            <a:lvl6pPr>
              <a:defRPr lang="en-US">
                <a:solidFill>
                  <a:srgbClr val="FFFFFF"/>
                </a:solidFill>
                <a:latin typeface="Calibri"/>
              </a:defRPr>
            </a:lvl6pPr>
            <a:lvl7pPr>
              <a:defRPr lang="en-US">
                <a:solidFill>
                  <a:srgbClr val="FFFFFF"/>
                </a:solidFill>
                <a:latin typeface="Calibri"/>
              </a:defRPr>
            </a:lvl7pPr>
            <a:lvl8pPr>
              <a:defRPr lang="en-US">
                <a:solidFill>
                  <a:srgbClr val="FFFFFF"/>
                </a:solidFill>
                <a:latin typeface="Calibri"/>
              </a:defRPr>
            </a:lvl8pPr>
            <a:lvl9pPr>
              <a:defRPr lang="en-US">
                <a:solidFill>
                  <a:srgbClr val="FFFFFF"/>
                </a:solidFill>
                <a:latin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education for life                                          www.rimt.ac.in</a:t>
            </a:r>
            <a:endParaRPr kumimoji="0" lang="en-GB" sz="2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1" y="632460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1" i="0" u="none" baseline="0">
                <a:solidFill>
                  <a:schemeClr val="tx1"/>
                </a:solidFill>
                <a:effectLst/>
                <a:latin typeface="Times New Roman" pitchFamily="18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Applied Sciences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432</Words>
  <Application>Microsoft Office PowerPoint</Application>
  <PresentationFormat>On-screen Show (4:3)</PresentationFormat>
  <Paragraphs>107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GENERATION OF AC</vt:lpstr>
      <vt:lpstr>DIFFERENT FORMS OF EMF EQUATION</vt:lpstr>
      <vt:lpstr>DIFFERENT FORMS OF CURRENT</vt:lpstr>
      <vt:lpstr>SINE VALUES AT DIFFERENT ANGLES</vt:lpstr>
      <vt:lpstr>SINUSOIDAL ALTERNATING CURRENT</vt:lpstr>
      <vt:lpstr>TYPES OF AC WAVEFORMS</vt:lpstr>
      <vt:lpstr>SINUSOIDAL ALTERNATING CURRENT</vt:lpstr>
      <vt:lpstr>Slide 10</vt:lpstr>
      <vt:lpstr>Slide 11</vt:lpstr>
      <vt:lpstr>Slide 12</vt:lpstr>
      <vt:lpstr>Slide 13</vt:lpstr>
      <vt:lpstr>TERMINOLOGIES IN AC WAVEFORM</vt:lpstr>
      <vt:lpstr>EFFECTIVE VALUE OR RMS VALUE</vt:lpstr>
      <vt:lpstr>CALCULATION OF RMS VALUE BY USING GRAPHICAL METHOD</vt:lpstr>
      <vt:lpstr>Slide 17</vt:lpstr>
      <vt:lpstr>CALCULATION OF RMS VALUE BY USING ANALITICAL METHOD</vt:lpstr>
      <vt:lpstr>Slide 19</vt:lpstr>
      <vt:lpstr>Slide 20</vt:lpstr>
      <vt:lpstr>Slide 21</vt:lpstr>
      <vt:lpstr>AVERAGE VALUE OF ONE CYCLE</vt:lpstr>
      <vt:lpstr>CALCULATION OF RMS VALUE BY USING ANALITICAL METHOD</vt:lpstr>
      <vt:lpstr>Slide 24</vt:lpstr>
      <vt:lpstr>Slide 25</vt:lpstr>
      <vt:lpstr>Slide 26</vt:lpstr>
      <vt:lpstr>VECTOR COMPASS</vt:lpstr>
      <vt:lpstr>VECTOR REPRESENTATION</vt:lpstr>
      <vt:lpstr>Slide 29</vt:lpstr>
      <vt:lpstr>PHASE SHIFT</vt:lpstr>
      <vt:lpstr>PHASE SHIFT REPRESENTATION</vt:lpstr>
      <vt:lpstr>Slide 32</vt:lpstr>
      <vt:lpstr>DC QUANTITY REPRESENTATION</vt:lpstr>
      <vt:lpstr>SIMPLE VECTOR ADDITION</vt:lpstr>
      <vt:lpstr>Slide 35</vt:lpstr>
      <vt:lpstr>AC Voltage Source Connected Across Pure Resistor(R)</vt:lpstr>
      <vt:lpstr>AC Voltage Source Connected Across Pure Inductor(L)</vt:lpstr>
      <vt:lpstr>Slide 38</vt:lpstr>
      <vt:lpstr>Slide 39</vt:lpstr>
      <vt:lpstr>Slide 40</vt:lpstr>
      <vt:lpstr>Slide 41</vt:lpstr>
      <vt:lpstr>AC Source Connected in Across Series R-L Circuit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Link</dc:creator>
  <cp:lastModifiedBy>Link</cp:lastModifiedBy>
  <cp:revision>2</cp:revision>
  <dcterms:created xsi:type="dcterms:W3CDTF">2023-08-03T06:54:40Z</dcterms:created>
  <dcterms:modified xsi:type="dcterms:W3CDTF">2023-08-03T09:31:55Z</dcterms:modified>
</cp:coreProperties>
</file>