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2" r:id="rId10"/>
    <p:sldId id="393" r:id="rId11"/>
    <p:sldId id="397" r:id="rId12"/>
    <p:sldId id="409" r:id="rId13"/>
    <p:sldId id="394" r:id="rId14"/>
    <p:sldId id="395" r:id="rId15"/>
    <p:sldId id="396" r:id="rId16"/>
    <p:sldId id="399" r:id="rId17"/>
    <p:sldId id="400" r:id="rId18"/>
    <p:sldId id="405" r:id="rId19"/>
    <p:sldId id="402" r:id="rId20"/>
    <p:sldId id="403" r:id="rId21"/>
    <p:sldId id="404" r:id="rId22"/>
    <p:sldId id="406" r:id="rId23"/>
    <p:sldId id="407" r:id="rId24"/>
    <p:sldId id="408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924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084" y="762000"/>
            <a:ext cx="11113284" cy="2286000"/>
          </a:xfrm>
        </p:spPr>
        <p:txBody>
          <a:bodyPr>
            <a:noAutofit/>
          </a:bodyPr>
          <a:lstStyle/>
          <a:p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</a:t>
            </a:r>
            <a:b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(BTCS-2302</a:t>
            </a: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)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</a:t>
            </a:r>
            <a:r>
              <a:rPr lang="en-US" sz="4000" dirty="0" smtClean="0">
                <a:latin typeface="+mn-lt"/>
              </a:rPr>
              <a:t>(CSE</a:t>
            </a:r>
            <a:r>
              <a:rPr lang="en-US" sz="4000" dirty="0" smtClean="0">
                <a:latin typeface="+mn-lt"/>
              </a:rPr>
              <a:t>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</a:t>
            </a:r>
            <a:r>
              <a:rPr lang="en-US" sz="4000" dirty="0" smtClean="0">
                <a:latin typeface="+mn-lt"/>
              </a:rPr>
              <a:t>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07" y="214290"/>
            <a:ext cx="96047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80960" y="642938"/>
          <a:ext cx="9783762" cy="5676900"/>
        </p:xfrm>
        <a:graphic>
          <a:graphicData uri="http://schemas.openxmlformats.org/presentationml/2006/ole">
            <p:oleObj spid="_x0000_s1026" name="Equation" r:id="rId4" imgW="5613400" imgH="325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80" y="80728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9" y="1517073"/>
            <a:ext cx="906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Composite functions of analytic functions are also analytic.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54508" y="2184400"/>
          <a:ext cx="1841492" cy="1207860"/>
        </p:xfrm>
        <a:graphic>
          <a:graphicData uri="http://schemas.openxmlformats.org/presentationml/2006/ole">
            <p:oleObj spid="_x0000_s2051" name="Equation" r:id="rId4" imgW="774364" imgH="5077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67000" y="3571876"/>
          <a:ext cx="3836904" cy="571504"/>
        </p:xfrm>
        <a:graphic>
          <a:graphicData uri="http://schemas.openxmlformats.org/presentationml/2006/ole">
            <p:oleObj spid="_x0000_s2052" name="Equation" r:id="rId5" imgW="1638300" imgH="2794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568" y="4214818"/>
            <a:ext cx="889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Derivatives of analytic functions are also analytic.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37046" y="4857760"/>
          <a:ext cx="1930392" cy="1165520"/>
        </p:xfrm>
        <a:graphic>
          <a:graphicData uri="http://schemas.openxmlformats.org/presentationml/2006/ole">
            <p:oleObj spid="_x0000_s2053" name="Equation" r:id="rId6" imgW="838200" imgH="5080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0754" y="550070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621" y="364331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143" y="714357"/>
            <a:ext cx="81658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794" y="714356"/>
            <a:ext cx="758208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t="3278"/>
          <a:stretch>
            <a:fillRect/>
          </a:stretch>
        </p:blipFill>
        <p:spPr bwMode="auto">
          <a:xfrm>
            <a:off x="881026" y="1285860"/>
            <a:ext cx="10429948" cy="44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810450" y="785794"/>
            <a:ext cx="9286078" cy="5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9" y="357166"/>
            <a:ext cx="8466233" cy="3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428604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619240"/>
          <a:ext cx="7180976" cy="595314"/>
        </p:xfrm>
        <a:graphic>
          <a:graphicData uri="http://schemas.openxmlformats.org/presentationml/2006/ole">
            <p:oleObj spid="_x0000_s4098" name="Equation" r:id="rId4" imgW="3035300" imgH="2540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4770" y="2571744"/>
          <a:ext cx="3352800" cy="533400"/>
        </p:xfrm>
        <a:graphic>
          <a:graphicData uri="http://schemas.openxmlformats.org/presentationml/2006/ole">
            <p:oleObj spid="_x0000_s4099" name="Equation" r:id="rId5" imgW="1676160" imgH="266400" progId="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3060908" y="2714620"/>
            <a:ext cx="391886" cy="237507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16" y="3405846"/>
            <a:ext cx="1169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functions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they satisfy Laplace’s equation)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988" y="43246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Notation: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73628" y="4205298"/>
          <a:ext cx="2008190" cy="880514"/>
        </p:xfrm>
        <a:graphic>
          <a:graphicData uri="http://schemas.openxmlformats.org/presentationml/2006/ole">
            <p:oleObj spid="_x0000_s4100" name="Equation" r:id="rId6" imgW="1155600" imgH="507960" progId="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4622090" y="4271974"/>
            <a:ext cx="188026" cy="7286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8083" y="-1429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8480" y="1571612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89357" y="1511300"/>
          <a:ext cx="2178103" cy="631816"/>
        </p:xfrm>
        <a:graphic>
          <a:graphicData uri="http://schemas.openxmlformats.org/presentationml/2006/ole">
            <p:oleObj spid="_x0000_s5122" name="Equation" r:id="rId4" imgW="914003" imgH="266584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09984" y="2428868"/>
          <a:ext cx="2901940" cy="644876"/>
        </p:xfrm>
        <a:graphic>
          <a:graphicData uri="http://schemas.openxmlformats.org/presentationml/2006/ole">
            <p:oleObj spid="_x0000_s5123" name="Equation" r:id="rId5" imgW="1307532" imgH="291973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000612" y="3286124"/>
          <a:ext cx="1714512" cy="571504"/>
        </p:xfrm>
        <a:graphic>
          <a:graphicData uri="http://schemas.openxmlformats.org/presentationml/2006/ole">
            <p:oleObj spid="_x0000_s5124" name="Equation" r:id="rId6" imgW="723586" imgH="241195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029216" y="4071942"/>
          <a:ext cx="1138222" cy="455289"/>
        </p:xfrm>
        <a:graphic>
          <a:graphicData uri="http://schemas.openxmlformats.org/presentationml/2006/ole">
            <p:oleObj spid="_x0000_s5125" name="Equation" r:id="rId7" imgW="507780" imgH="203112" progId="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>
          <a:xfrm>
            <a:off x="4705366" y="3500438"/>
            <a:ext cx="104750" cy="9096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05224" y="3857628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76475" y="5214950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79801" y="4857760"/>
          <a:ext cx="3501951" cy="928694"/>
        </p:xfrm>
        <a:graphic>
          <a:graphicData uri="http://schemas.openxmlformats.org/presentationml/2006/ole">
            <p:oleObj spid="_x0000_s5126" name="Equation" r:id="rId8" imgW="1752600" imgH="46990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851001" y="4786322"/>
          <a:ext cx="3745593" cy="1000132"/>
        </p:xfrm>
        <a:graphic>
          <a:graphicData uri="http://schemas.openxmlformats.org/presentationml/2006/ole">
            <p:oleObj spid="_x0000_s5127" name="Equation" r:id="rId9" imgW="1739900" imgH="4699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19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852" y="71972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995492"/>
            <a:ext cx="89644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78" y="3786190"/>
            <a:ext cx="68961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Analytic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Necessary condition and Sufficient Condition for f(z) to be analytic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Polar form of CR Equation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Harmonic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Milne-Thomson Method</a:t>
            </a:r>
            <a:br>
              <a:rPr lang="en-IN" sz="4400" dirty="0" smtClean="0"/>
            </a:b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0" y="1214422"/>
            <a:ext cx="9144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5538" y="71414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"/>
          <a:stretch>
            <a:fillRect/>
          </a:stretch>
        </p:blipFill>
        <p:spPr bwMode="auto">
          <a:xfrm>
            <a:off x="666712" y="4913572"/>
            <a:ext cx="5929354" cy="13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5" y="785794"/>
            <a:ext cx="7559883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538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5538" y="-6609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74" y="785794"/>
            <a:ext cx="7631570" cy="56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3"/>
          <a:stretch>
            <a:fillRect/>
          </a:stretch>
        </p:blipFill>
        <p:spPr bwMode="auto">
          <a:xfrm>
            <a:off x="114840" y="719138"/>
            <a:ext cx="10553192" cy="57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785794"/>
            <a:ext cx="214314" cy="2143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524100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44"/>
          <a:stretch>
            <a:fillRect/>
          </a:stretch>
        </p:blipFill>
        <p:spPr bwMode="auto">
          <a:xfrm>
            <a:off x="142877" y="571480"/>
            <a:ext cx="9953651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9"/>
          <a:stretch>
            <a:fillRect/>
          </a:stretch>
        </p:blipFill>
        <p:spPr bwMode="auto">
          <a:xfrm>
            <a:off x="738150" y="1142984"/>
            <a:ext cx="8379021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2596" y="571480"/>
            <a:ext cx="357190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595538" y="-21433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Linear Systems and Eigen- Value</a:t>
            </a: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647825"/>
            <a:ext cx="11858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571625"/>
            <a:ext cx="11925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090753"/>
            <a:ext cx="11858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66646" y="1148348"/>
            <a:ext cx="1175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u="sng" dirty="0" smtClean="0"/>
              <a:t>The Necessary and Sufficient Condition for f(z) to be analytic</a:t>
            </a:r>
            <a:endParaRPr lang="en-IN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79" y="71414"/>
            <a:ext cx="730570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11704"/>
            <a:ext cx="6286544" cy="61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428736"/>
            <a:ext cx="7052785" cy="29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208669"/>
            <a:ext cx="8858312" cy="61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2852"/>
            <a:ext cx="8786874" cy="61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328</Words>
  <Application>Microsoft Office PowerPoint</Application>
  <PresentationFormat>Custom</PresentationFormat>
  <Paragraphs>85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   Mathematics-III (BTCS-2302)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103</cp:revision>
  <dcterms:created xsi:type="dcterms:W3CDTF">2020-11-12T04:35:12Z</dcterms:created>
  <dcterms:modified xsi:type="dcterms:W3CDTF">2023-07-26T08:54:25Z</dcterms:modified>
</cp:coreProperties>
</file>