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2" r:id="rId3"/>
    <p:sldId id="392" r:id="rId4"/>
    <p:sldId id="398" r:id="rId5"/>
    <p:sldId id="397" r:id="rId6"/>
    <p:sldId id="396" r:id="rId7"/>
    <p:sldId id="407" r:id="rId8"/>
    <p:sldId id="406" r:id="rId9"/>
    <p:sldId id="405" r:id="rId10"/>
    <p:sldId id="3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/>
    <p:restoredTop sz="94729"/>
  </p:normalViewPr>
  <p:slideViewPr>
    <p:cSldViewPr>
      <p:cViewPr>
        <p:scale>
          <a:sx n="72" d="100"/>
          <a:sy n="72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COMMUNICATIVE ENGLISH / BENG-1101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</a:t>
            </a:r>
            <a:r>
              <a:rPr lang="en-US" dirty="0"/>
              <a:t> </a:t>
            </a:r>
            <a:r>
              <a:rPr lang="en-US" b="1" dirty="0" smtClean="0"/>
              <a:t>AMIT MOHAN </a:t>
            </a:r>
          </a:p>
          <a:p>
            <a:pPr algn="l"/>
            <a:r>
              <a:rPr lang="en-US" dirty="0" smtClean="0"/>
              <a:t>    </a:t>
            </a:r>
            <a:r>
              <a:rPr lang="en-US" sz="3800" dirty="0" smtClean="0"/>
              <a:t>Head &amp; Assistant Professor </a:t>
            </a:r>
          </a:p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 </a:t>
            </a:r>
            <a:r>
              <a:rPr lang="en-US" sz="4800" dirty="0" smtClean="0">
                <a:latin typeface="+mn-lt"/>
              </a:rPr>
              <a:t>(Common to all branches)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First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 </a:t>
            </a:r>
            <a:r>
              <a:rPr lang="en-IN" sz="4000" b="1" dirty="0" smtClean="0"/>
              <a:t>Phonetics</a:t>
            </a:r>
          </a:p>
          <a:p>
            <a:pPr marL="0" indent="0" algn="ctr">
              <a:buNone/>
            </a:pPr>
            <a:endParaRPr lang="en-IN" sz="4000" b="1" dirty="0" smtClean="0"/>
          </a:p>
          <a:p>
            <a:r>
              <a:rPr lang="en-IN" b="1" dirty="0" smtClean="0"/>
              <a:t>What is Group Discussion?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>
                <a:latin typeface="Algerian" pitchFamily="82" charset="0"/>
              </a:rPr>
              <a:t>phonetics</a:t>
            </a:r>
          </a:p>
          <a:p>
            <a:pPr marL="0" indent="0" algn="ctr">
              <a:buNone/>
            </a:pPr>
            <a:endParaRPr lang="en-IN" dirty="0" smtClean="0">
              <a:latin typeface="Algerian" pitchFamily="82" charset="0"/>
            </a:endParaRP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53" y="1752600"/>
            <a:ext cx="7759147" cy="452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88" y="891623"/>
            <a:ext cx="1020438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88504"/>
            <a:ext cx="9677400" cy="545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95310"/>
            <a:ext cx="10129098" cy="55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04875"/>
            <a:ext cx="9448801" cy="546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55" y="838200"/>
            <a:ext cx="9634313" cy="552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09077"/>
            <a:ext cx="9906000" cy="553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98" y="904875"/>
            <a:ext cx="9601200" cy="546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88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COMMUNICATIVE ENGLISH / BENG-1101    </vt:lpstr>
      <vt:lpstr>Topic Discussed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Discussed in 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amit</cp:lastModifiedBy>
  <cp:revision>142</cp:revision>
  <dcterms:created xsi:type="dcterms:W3CDTF">2020-11-12T04:35:12Z</dcterms:created>
  <dcterms:modified xsi:type="dcterms:W3CDTF">2023-08-01T06:17:53Z</dcterms:modified>
</cp:coreProperties>
</file>