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5" r:id="rId3"/>
    <p:sldId id="257" r:id="rId4"/>
    <p:sldId id="258" r:id="rId5"/>
    <p:sldId id="259" r:id="rId6"/>
    <p:sldId id="260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EDCB1-CDB1-4A44-883F-20293980C04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CCE6-4E73-40EA-9511-530891035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9814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en-US" b="1" dirty="0" smtClean="0"/>
              <a:t>TOPIC:- </a:t>
            </a:r>
            <a:r>
              <a:rPr lang="en-US" dirty="0" smtClean="0"/>
              <a:t>RISC </a:t>
            </a:r>
            <a:r>
              <a:rPr lang="en-US" dirty="0" err="1" smtClean="0"/>
              <a:t>vs</a:t>
            </a:r>
            <a:r>
              <a:rPr lang="en-US" dirty="0" smtClean="0"/>
              <a:t> CISC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 Reduced Instruction Set Computer is a type of microprocessor architecture that utilizes a small, highly-optimized set of instructions rather than the highly-specialized set of instructions.</a:t>
            </a:r>
          </a:p>
          <a:p>
            <a:pPr algn="just">
              <a:lnSpc>
                <a:spcPct val="220000"/>
              </a:lnSpc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 A key RISC feature is that it allows developers to increase the register set and increase internal parallelism by increasing the number of parallel threads.</a:t>
            </a:r>
          </a:p>
          <a:p>
            <a:pPr algn="just">
              <a:lnSpc>
                <a:spcPct val="220000"/>
              </a:lnSpc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RISC provides high performance per watt for battery operated devices where energy efficiency is key. A RISC processor executes one action per instruction. By taking just one cycle to complete, operation execution time is optimized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066800"/>
            <a:ext cx="3886200" cy="50593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900" dirty="0"/>
              <a:t>RISC provides high performance per watt for battery operated devices where energy efficiency is key. A RISC processor executes one action per instruction. By taking just one cycle to complete, operation execution time is optimized</a:t>
            </a:r>
            <a:r>
              <a:rPr lang="en-US" dirty="0"/>
              <a:t>.</a:t>
            </a:r>
          </a:p>
        </p:txBody>
      </p:sp>
      <p:sp>
        <p:nvSpPr>
          <p:cNvPr id="15362" name="AutoShape 2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8" name="AutoShape 8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" name="AutoShape 10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1524000"/>
            <a:ext cx="14478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 CONTROL UNIT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743200" y="1524000"/>
            <a:ext cx="14478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PATH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4800" y="3200400"/>
            <a:ext cx="14478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INSTRUCTION CACHE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2819400" y="3200400"/>
            <a:ext cx="14478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CACHE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" y="4876800"/>
            <a:ext cx="35814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MEMORY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9" idx="3"/>
            <a:endCxn id="10" idx="1"/>
          </p:cNvCxnSpPr>
          <p:nvPr/>
        </p:nvCxnSpPr>
        <p:spPr>
          <a:xfrm>
            <a:off x="1752600" y="1905000"/>
            <a:ext cx="990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2"/>
            <a:endCxn id="11" idx="0"/>
          </p:cNvCxnSpPr>
          <p:nvPr/>
        </p:nvCxnSpPr>
        <p:spPr>
          <a:xfrm>
            <a:off x="1028700" y="2286000"/>
            <a:ext cx="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2" idx="0"/>
          </p:cNvCxnSpPr>
          <p:nvPr/>
        </p:nvCxnSpPr>
        <p:spPr>
          <a:xfrm>
            <a:off x="3505200" y="2286000"/>
            <a:ext cx="381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990600" y="3962400"/>
            <a:ext cx="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2"/>
          </p:cNvCxnSpPr>
          <p:nvPr/>
        </p:nvCxnSpPr>
        <p:spPr>
          <a:xfrm>
            <a:off x="3543300" y="3962400"/>
            <a:ext cx="381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</a:t>
            </a:r>
            <a:r>
              <a:rPr lang="en-US" dirty="0" smtClean="0"/>
              <a:t>RISC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 has simpler instructions and thus simple instruction decoding.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general-purpose registers.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instruction takes one clock cycle in order to get executed.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instruction comes under the size of a single word.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Pipeline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can be easily achieved.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Few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data types.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Simpler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addressing modes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Complex Instruction Set </a:t>
            </a:r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It is a CPU design plan based on single commands, which are skilled in executing multi-step operations.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main idea is that a single instruction will do all loading, evaluating, and storing operations just like a multiplication command will do stuff like loading data, evaluating, and storing it, hence it’s complex. 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/>
              <a:t>CISC computers have small programs. It has a huge number of compound instructions, which take a long time to perform. 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066800"/>
            <a:ext cx="3886200" cy="50593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900" dirty="0"/>
              <a:t>RISC provides high performance per watt for battery operated devices where energy efficiency is key. A RISC processor executes one action per instruction. By taking just one cycle to complete, operation execution time is optimized</a:t>
            </a:r>
            <a:r>
              <a:rPr lang="en-US" dirty="0"/>
              <a:t>.</a:t>
            </a:r>
          </a:p>
        </p:txBody>
      </p:sp>
      <p:sp>
        <p:nvSpPr>
          <p:cNvPr id="15362" name="AutoShape 2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8" name="AutoShape 8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" name="AutoShape 10" descr="data:image/png;base64,iVBORw0KGgoAAAANSUhEUgAAANkAAADDCAMAAAA4LUS5AAAAqFBMVEX///83YIAAAAAuW3wjVHhUdY/s7vGInbDx8/YzXX58k6caUHUqWHva4OZZd5KOorT29vZdXl7GxsZ/gIC/yNFJbIidnZ0+Z4bS2d7k6OypuMTp6elwiJ9og5qtra24uLjT09OJiorf39+brLt1dXXI0toASHA5OjpCQkKzwMxmZ2dRUlIoKSkzMzMWFxcAQWsAOGWJl6N1go4AJVtke40AL2E7S1cgICD1kDVZAAAODklEQVR4nO2dC2OiutaGIdxMCBcxCERQNEaNtnbOd+v//2ffirazdy22XuDY2Yd3xktBkjysZCVAFhhGr169erWjeHCP3Dtzvyvzg86mzD1yl4S8HStm0X2ZHwqQN6ddmfROpfxWMFdk92YOsh3WlHhlY/NOWaa6DSwW9O7MtWjWUG2k3UbK5W2NLU+tFnLXBag+J05oCwlb6W1NTfktZK6FneJT4lUbew2njRX9W/HWyNLPTiRsrujZ5+9Z89o/icwSoR8R27IsDC/qcB9bGFMvpbBA/6PCwScJ/xFkGOcRljwjxAm9qiJR4KRVWDk8JZ5TktAsSXBSh/8cMiYKXsmcK+nlguVCSK4AJxZRIJnHeNExGdSV0wXHYuLD/zvIRJVzT3CuvJf4xcurIGcsLMr4l8gJLDbzRrL4Kqr4PBlOQ+fost8aNM5CB2uqDGdOE9qlHkSWL4zzQCnlrZhi0gTrKVqU7qoKlCBMFVVDO5vVV5GNF+fIcKYU49SmdhpVtkVhLyqmBAyVfFE67KWhd7+QDFepVYUOqcIwtVJSVbAgDGmZldSsyhBeZXaaMKvnT7N6EV8qw5jvppMzZGkehYUTMUEKTrgKLTMXkYy4coo8NITIPtezC22m7Y61Xzx8gXf4C5vgFE39hj+1Akj4X0OEttvt8ELtdrsNQsP/auxMcSbJS0EABlp36QWCmkEgOYE2L0Xolqz6NLq4iMzy/b82/G14Sk0MO9jHx6UnQzKwWTxFdRwPLjTZZBLP0fiszWS1iisJrkqUXDBhm3mUmQK+yTIsTPV53HQJGQWfWL2ZB2PiUPgKRiKEZtykPIVVWZR62UnC0M4WyVXtbDg5285MOXCZ7cpcKZnLnAGZ52OV5+CVvUWmylvIrAqqdOCYJQzFHCeVnpOGtAqp4n4YY9sIUwc6tMz9uNta9vraDfoWzeAoJLMymh1oMc6oSbWL/NzMLiGjHjNtxymgyypkLgIhAyYCKbjw04Hlu2Ugc495Lrc/Jtxyf4aPttNf/iqf/mbd3J9RT2YZEey/pWIpFyqFHqBIK6nJYtOPS5ZBza9ODj/+hDGIFUJPxoiEf0AWqSgvbcXBZMKGDlwE4YG3yqM/jgwaGuehTzgxSVaGJIqgSxMirSrLCrmq9NKKpB7HHxP+iWSnXQp4fcuEAQD4dmpRG1oxtvW4/9gf4MNSTO2ThH8gGXnkkWdrx9RWGnSTOA0/H6xfItngwG+S1XAexEjvP8WDLXETmBF7LRnNbqozLl3duePoyrsNDDIvVy2cYaIvZ054CnANX4vaX6xcOXecIzZUuvou929V3dYWtGaTO8r+k7V4Gj+6CN0oHqFd/cgCnL3Ycq8W291wet1JjnY17yrhyWKexA8kq1HdVdKT0XUHle0qHqJhV2k/lmw6QvNpR2k/lmwSo3jRVdoPJTMM1FnKPVlX6smuV0/WlXqy69WTdaWe7Hr1ZF2pJ7tePVlX6smuV0/WlXqy69WTdaWe7Hr1ZF2pJ7tePVlX6o7M/aeSLRaj2eSRVwY7I0u2u+303vi5e9QZWbxFm4dWx+7aWY06u1L8veIYyLq6mBxP624Svkjz5X55456Vemb+l3KcL1ZWots2OHlF+9u2rFaWnub9lcyvVlo2vjEY8kKN0W2Xqav7p6tZVrdot3kQ2cr8xur2ChnnIvpa4n++XCvPTPHxHjknFVR41Le/kfXVSt+vPs9H1XponCcM3Mj9E0ftrNFqnyN+rN/BMPgDNf0c6XM/GW+OLLhOfuPM0c8RPyFJdcyXRWlYZdYhLgbrCd/ErEr4AN5PAWA3k8WtBD1j6yIy6rHKISENSRbJ0CFOZTlZVoZZ4JXEL0vLqU7Dz24nKz4H79wiv6k6NpCpSHoFDjxP5KVUpbsSkeCKFOCICONCMCU+R9Y9lMxucs1NNhPMH5gqFx4P84oa/8uVSp1MOoLLqmRMeOpkNvofRPYSp3kkBSN5uDK8gDMuy5xwQBRSCfJnkoEHqYgtsKfKTHheSktROo4gFuFliTnPYJRJTrZpk8zy/ePdL6z3/sBe+b+dstXYSVxGpp0iNW2T+hTbFDKhNsVYx8n41MKQK7yfFqdNslLmOjIR01BQPWQ17aiANnEcvdol9/Hv6OpryX4X1/orgW86nRbJcJQ7OTdL8MxFBtXHpMTNSEGr0sEVSaF5VGZYpneRhYSkBzp4OSHVn/8OMo+9ROCdcymCkuVBuWLct51K5syT0NoHKojygKUfin0VGQ5zJnkWlhl0YJlQYUrD8pzt2qyNEbM59yLuhswUQpIVZ3bKQ6EUE75HGM65FMq5gyzKf4HVBBMpE5CDiipwjGes1iaZvlNCKVgUOHkEX4ntAAg4acBVsIZlDD697B4y+SsNoYvOI2Z6nEccOrL8jI9uk8zxotJMYbxjwosQB9NKRFnqkTKrojAtzTIto+rjNteRVUEE+0ipogwADPowBf3bv4EMUxtGqjal+HBfJKw9vQ2uUt+cRL/0yJye1J0rPYjHRVhywi0RkbIMiROJcwGGP7OnPn98lunobB2XfazUODsb4fcjycrzZNg86cjOd33ZDyRTrdzvKmw+YH8omZHenzbGN8Z5tnZ81khW6IHGfTK9W09Ot0XWnL8bfXeK+BuVN98wzzCiVm6R5pxLflAEd6i452qCdFpoDP7N5wS7lEpt+l1t/7q52FZ0a+aTLiNzY+mFztcK0y/XEnVzpZl3G5k7+La6/9+XreWOE+9o98iL1PrCZEeBdUP0yEueoA3adJLuYjofJV1FI16i8Q4NO2oP40dHwKMrb1l3sX4AWUfqyTpTT3a1erLO1JNdrZ6sM/VkV6sn60w92dXqyTpTT3a1erLO1BFZkszn9QPPg3Q4q/31db985Gm50RLdOqv9GyXoue4k4Qvl3jyr/Vttlh0lfKHGaNZRykndUcKX6unmLb97Sth9TxG7W3H95erzXAMpvJ+t6MuV7Nz9X90LJsz/ZPl2eebyP/Fbuo/zw+Q7jTWyleiRB2vVeKHca+Xi/mNFw8bK2NKz1R4pnPVkf5o6Jfs0++xvizv3vZ2SpQCRvj/c7q/YEliE07YeD3BWXZJFReR7BbcsSi0aRTr0ST/4ggTcdIpgZcJiHQOl55keAgL0RHIdF2Wezry/Sd2R4UwZ0mLQNzqeF9qRl1alF1omFUaRitj4lRGvshynJBkpTRx6JKNl5VWlaVZpC2hdkvE4J3kh7VxKmXJOCpUHmqxwq0Aav6KAyUrkqmCq8Copc2UHueRBFcp28u/QZgEg5YwqwgelUmQQOkZmUSEDPoiMl0J6hVCFKQe4YELScuAUzHckj+QXs31/BplUhmIsk0IUJVdkkqZGCmSMFS4xVq4iolLSZvlLwLhapYNwEvkWmJL/+HbGhOGxPDQ8HhOlvBjIwGZcRgNZGi8sJ4qo3JbBKmCkECww48i2wiBoZeZml76ReKEKSUS5ikTpkZBnJgP/R6KUlylbOVyJlHgWEbbwLI+pyuYV+EbWzgNjuiR7e5gX1jPhPy4/dNQfluO3R1dihxWijfnZP250hdOzkQ3XpvTDyEzst3QE9ePIWtN/Gtk/4ZgaN85qZ/+A8yB+Y4hH3MKdTx4sipsnSRfO6tsJ8z9Z1M/OPcur4NU3E+Z/tCrxRRzVwP2T9dgp97169erVq1evXr2adYxmjRe/o1on9YeBW+Pcs/j9MOOhN/9tkLtFWpvaMGY6MnIx1H8e5gYmz28rjoqfmiInYzQ8Ek3QxnCXy6ZY3+S1qylIX2myft3O54AzMaZQ8skQLZPxXt/jc4rQaLpET+839Z2hpgfRAtmb0ZYzY7HZNdl1euMtQ+/TZH0o7g7MpMmStQ7WTfZzbTy9p8fofc7Z5nV5sGU8c+vZBCptMoPKCmSLeqZ56oneOoHNJ7NZrXHffzJG8wVsptckE2ORuAn8Kq5n3YaYTtabBNrKDjA0WQ2I9SSGPKdHY8Tbt1mrC0BAurJNEVTgYTx7Qk9oFMfoefiEXhOojcN4h9B+ZtTr/RptgX36un9G8ziBpbvJYVactt4WbV/ROB6h9f65y5s8T9ZPo/F4i3bugcyYPiG0HdfaWOMPLmGOpvEWym3oujqd1s/raTKC36DXEXwuYyA3Zs+bqTvZ7JPFWNv/eTNLtvCTORolsP0YWIFsiXazcQKZ1clm32EI/mS9362Rri5HMiMZL5/R0+yULH59crWPiWGFftTtVNdMd5TECJqWrsMLtIN2NlwYMzDQIkHDo5Xc0Qw2mx72zDsZLI53z9PFYos6NBrUxlm9hGp1JJvMXGgMUHjdODRZ/PZc2xnaj8dL7Sq1OWDxoRXGRw9Sb/5GNt2vl9vtZu7O359jPD0hq/Utll+3y+2u0eG0R1Ybk82hIsLb7Fk3Kxf2ePK81lWlRtvD74ZoA3qGkh3JjpNJ57M3suHgb2Tbuq6T2jiSzWfvZGO91RuZu9lM63rRZW9wIIPSoMXRg2ygKUEBtnG8RNs6nm32B5vVr2gCghXugQxsCD4C3oyPNgNHO3l+jaFnG4GBtrrxLnXNdWGH7OJ6cyBLjCOjMd10abOnQ188RKM3D4L26zVa14c++2m9f+ud35w/LAPnMDIOj1l/3kAvGGvfA+3M1WQudH9Pixl63j7BDoF9Az95gma43z/NFwg9P6/fbWYsdmi3e+/lO1E8O3j1yRJ29uiQ5Xi5nB0yjJP5dv62Uxdvg4vZOHaPX+NktJy6sPOn2gJgBnAVxmSut528bzcbbQ+PYk+WowVkMaoXY+A8eqZ4tlwmP2xA1qtXr169evXq9R+l/wd+H53kygY7p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1524000"/>
            <a:ext cx="14478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CONTROL UNIT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743200" y="1524000"/>
            <a:ext cx="1600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 &amp; DATA PATH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4800" y="3200400"/>
            <a:ext cx="14478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MICRO-PROGRAM CONTROL UNIT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819400" y="3200400"/>
            <a:ext cx="14478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514600" y="4876800"/>
            <a:ext cx="21336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MEMORY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9" idx="3"/>
            <a:endCxn id="10" idx="1"/>
          </p:cNvCxnSpPr>
          <p:nvPr/>
        </p:nvCxnSpPr>
        <p:spPr>
          <a:xfrm>
            <a:off x="1752600" y="1905000"/>
            <a:ext cx="990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2"/>
            <a:endCxn id="11" idx="0"/>
          </p:cNvCxnSpPr>
          <p:nvPr/>
        </p:nvCxnSpPr>
        <p:spPr>
          <a:xfrm>
            <a:off x="1028700" y="2286000"/>
            <a:ext cx="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2"/>
            <a:endCxn id="12" idx="0"/>
          </p:cNvCxnSpPr>
          <p:nvPr/>
        </p:nvCxnSpPr>
        <p:spPr>
          <a:xfrm>
            <a:off x="3543300" y="2286000"/>
            <a:ext cx="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2"/>
          </p:cNvCxnSpPr>
          <p:nvPr/>
        </p:nvCxnSpPr>
        <p:spPr>
          <a:xfrm>
            <a:off x="3543300" y="3962400"/>
            <a:ext cx="381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</a:t>
            </a:r>
            <a:r>
              <a:rPr lang="en-US" dirty="0" smtClean="0"/>
              <a:t>CISC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600" dirty="0"/>
              <a:t>Instructions are complex, and thus it has complex instruction decoding.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/>
              <a:t>The </a:t>
            </a:r>
            <a:r>
              <a:rPr lang="en-US" sz="2600" dirty="0"/>
              <a:t>instructions may take more than one clock cycle in order to get executed.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/>
              <a:t>The </a:t>
            </a:r>
            <a:r>
              <a:rPr lang="en-US" sz="2600" dirty="0"/>
              <a:t>instruction is larger than one-word size.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/>
              <a:t>Lesser </a:t>
            </a:r>
            <a:r>
              <a:rPr lang="en-US" sz="2600" dirty="0"/>
              <a:t>general-purpose registers since the operations get performed only in the memory.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/>
              <a:t>More </a:t>
            </a:r>
            <a:r>
              <a:rPr lang="en-US" sz="2600" dirty="0"/>
              <a:t>data types.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/>
              <a:t> </a:t>
            </a:r>
            <a:r>
              <a:rPr lang="en-US" sz="2600" dirty="0"/>
              <a:t>Complex addressing modes.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RISC </a:t>
            </a:r>
            <a:r>
              <a:rPr lang="en-US" dirty="0" err="1" smtClean="0"/>
              <a:t>vs</a:t>
            </a:r>
            <a:r>
              <a:rPr lang="en-US" dirty="0" smtClean="0"/>
              <a:t> CISC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8229600" cy="54254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/>
                        <a:t>RISC</a:t>
                      </a:r>
                      <a:endParaRPr lang="en-US" sz="1800" b="0" dirty="0"/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/>
                        <a:t>CISC</a:t>
                      </a:r>
                      <a:endParaRPr lang="en-US" sz="1800" b="0" dirty="0"/>
                    </a:p>
                  </a:txBody>
                  <a:tcPr marL="95250" marR="95250" marT="95250" marB="952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Focus on software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Focus on hardware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Uses only Hardwired control unit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Uses both hardwired and </a:t>
                      </a:r>
                      <a:r>
                        <a:rPr lang="en-US" sz="1400" dirty="0" err="1"/>
                        <a:t>microprogrammed</a:t>
                      </a:r>
                      <a:r>
                        <a:rPr lang="en-US" sz="1400" dirty="0"/>
                        <a:t> control unit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/>
                        <a:t>Transistors are used for more registers</a:t>
                      </a:r>
                      <a:endParaRPr lang="en-US" sz="1400" b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Transistors are used for storing complex 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Instructions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/>
                        <a:t>Fixed sized instructions</a:t>
                      </a:r>
                      <a:endParaRPr lang="en-US" sz="1400" b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Variable sized instructions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/>
                        <a:t>Can perform only Register to Register Arithmetic operations</a:t>
                      </a:r>
                      <a:endParaRPr lang="en-US" sz="1400" b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Can perform REG to REG or REG to MEM or MEM to MEM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/>
                        <a:t>Requires more number of registers</a:t>
                      </a:r>
                      <a:endParaRPr lang="en-US" sz="1400" b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Requires less number of registers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/>
                        <a:t>Code size is large</a:t>
                      </a:r>
                      <a:endParaRPr lang="en-US" sz="1400" b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Code size is small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/>
                        <a:t>An instruction executed in a single clock cycle</a:t>
                      </a:r>
                      <a:endParaRPr lang="en-US" sz="1400" b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Instruction takes more than one clock cycle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/>
                        <a:t>An instruction fit in one word</a:t>
                      </a:r>
                      <a:endParaRPr lang="en-US" sz="1400" b="0"/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dirty="0"/>
                        <a:t>Instructions are larger than the size of one word</a:t>
                      </a:r>
                      <a:endParaRPr lang="en-US" sz="1400" b="0" dirty="0"/>
                    </a:p>
                  </a:txBody>
                  <a:tcPr marL="95250" marR="95250" marT="133350" marB="133350" anchor="ctr"/>
                </a:tc>
              </a:tr>
            </a:tbl>
          </a:graphicData>
        </a:graphic>
      </p:graphicFrame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468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COMPUTER ARCHITECTURE BTCS-2301    </vt:lpstr>
      <vt:lpstr>TOPIC:- RISC vs CISC</vt:lpstr>
      <vt:lpstr>RISC</vt:lpstr>
      <vt:lpstr>Slide 4</vt:lpstr>
      <vt:lpstr>Characteristics of RISC</vt:lpstr>
      <vt:lpstr>Complex Instruction Set Computer</vt:lpstr>
      <vt:lpstr>Slide 7</vt:lpstr>
      <vt:lpstr>Characteristics of CISC</vt:lpstr>
      <vt:lpstr>RISC vs CISC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Intel</dc:creator>
  <cp:lastModifiedBy>Intel</cp:lastModifiedBy>
  <cp:revision>15</cp:revision>
  <dcterms:created xsi:type="dcterms:W3CDTF">2022-09-28T07:09:14Z</dcterms:created>
  <dcterms:modified xsi:type="dcterms:W3CDTF">2023-06-20T09:59:06Z</dcterms:modified>
</cp:coreProperties>
</file>